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56" r:id="rId6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7F6"/>
    <a:srgbClr val="B1D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4"/>
  </p:normalViewPr>
  <p:slideViewPr>
    <p:cSldViewPr snapToGrid="0">
      <p:cViewPr>
        <p:scale>
          <a:sx n="80" d="100"/>
          <a:sy n="80" d="100"/>
        </p:scale>
        <p:origin x="-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632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621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117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074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198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245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578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81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738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496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9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D8CAC3-D35B-40D0-BD22-E8253EBD3C7E}" type="datetimeFigureOut">
              <a:rPr lang="en-AU" smtClean="0"/>
              <a:t>15/10/2024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1CEE72-28B0-4C1D-AE92-C16173BBE4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908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8B85E-5E81-5EEC-39A2-2CC38CDFD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0FDAC899-596E-CE27-3817-62063E498EF1}"/>
              </a:ext>
            </a:extLst>
          </p:cNvPr>
          <p:cNvSpPr/>
          <p:nvPr/>
        </p:nvSpPr>
        <p:spPr>
          <a:xfrm flipH="1">
            <a:off x="17373600" y="36332160"/>
            <a:ext cx="12901612" cy="6471603"/>
          </a:xfrm>
          <a:prstGeom prst="rtTriangle">
            <a:avLst/>
          </a:prstGeom>
          <a:solidFill>
            <a:srgbClr val="EFF7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478252C-4B31-ED84-C18E-7B06795EE8E4}"/>
              </a:ext>
            </a:extLst>
          </p:cNvPr>
          <p:cNvSpPr/>
          <p:nvPr/>
        </p:nvSpPr>
        <p:spPr>
          <a:xfrm>
            <a:off x="-1" y="36332160"/>
            <a:ext cx="30275213" cy="6471603"/>
          </a:xfrm>
          <a:prstGeom prst="rtTriangle">
            <a:avLst/>
          </a:prstGeom>
          <a:solidFill>
            <a:srgbClr val="B1D9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B536C6-BD8D-43DC-C329-24C9AA171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7086" y="1036669"/>
            <a:ext cx="19237234" cy="5168188"/>
          </a:xfrm>
        </p:spPr>
        <p:txBody>
          <a:bodyPr/>
          <a:lstStyle/>
          <a:p>
            <a:endParaRPr lang="en-A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6D45C8-5EC8-80E0-CBE3-EED2E0C00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293" y="10828631"/>
            <a:ext cx="20977027" cy="11116969"/>
          </a:xfrm>
        </p:spPr>
        <p:txBody>
          <a:bodyPr/>
          <a:lstStyle/>
          <a:p>
            <a:endParaRPr lang="en-AU" dirty="0"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6993A4-97B5-A266-50DB-45124119F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896" y="1036668"/>
            <a:ext cx="6062940" cy="7518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1AAB89-4901-CE28-EBF5-82479DB5C092}"/>
              </a:ext>
            </a:extLst>
          </p:cNvPr>
          <p:cNvSpPr txBox="1"/>
          <p:nvPr/>
        </p:nvSpPr>
        <p:spPr>
          <a:xfrm>
            <a:off x="989896" y="39567961"/>
            <a:ext cx="1983139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4000" spc="1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Acknowledgements</a:t>
            </a:r>
          </a:p>
          <a:p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"This research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supported by the Australian Research Council Special Research Initiative, Australian</a:t>
            </a:r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was Centre for Excellence in Antarctic Science (Project Number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SR200100008)”</a:t>
            </a:r>
          </a:p>
        </p:txBody>
      </p:sp>
    </p:spTree>
    <p:extLst>
      <p:ext uri="{BB962C8B-B14F-4D97-AF65-F5344CB8AC3E}">
        <p14:creationId xmlns:p14="http://schemas.microsoft.com/office/powerpoint/2010/main" val="291180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8A6EC-D62C-ED30-C7BA-140F36FBC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4BD1A2D2-CD3B-8D36-D335-A709F27D2D79}"/>
              </a:ext>
            </a:extLst>
          </p:cNvPr>
          <p:cNvSpPr/>
          <p:nvPr/>
        </p:nvSpPr>
        <p:spPr>
          <a:xfrm flipH="1">
            <a:off x="17373600" y="36332160"/>
            <a:ext cx="12901612" cy="6471603"/>
          </a:xfrm>
          <a:prstGeom prst="rtTriangle">
            <a:avLst/>
          </a:prstGeom>
          <a:solidFill>
            <a:srgbClr val="EFF7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D6261F45-E55F-F423-4786-79CDA7A17964}"/>
              </a:ext>
            </a:extLst>
          </p:cNvPr>
          <p:cNvSpPr/>
          <p:nvPr/>
        </p:nvSpPr>
        <p:spPr>
          <a:xfrm>
            <a:off x="-1" y="36332160"/>
            <a:ext cx="30275213" cy="6471603"/>
          </a:xfrm>
          <a:prstGeom prst="rtTriangle">
            <a:avLst/>
          </a:prstGeom>
          <a:solidFill>
            <a:srgbClr val="B1D9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DE58-0D16-EA36-28E9-8CD2B9C9B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7086" y="1036669"/>
            <a:ext cx="19237234" cy="5168188"/>
          </a:xfrm>
        </p:spPr>
        <p:txBody>
          <a:bodyPr/>
          <a:lstStyle/>
          <a:p>
            <a:endParaRPr lang="en-A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5C396-F8A4-8523-C321-03BED9F09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293" y="10828631"/>
            <a:ext cx="20977027" cy="11116969"/>
          </a:xfrm>
        </p:spPr>
        <p:txBody>
          <a:bodyPr/>
          <a:lstStyle/>
          <a:p>
            <a:endParaRPr lang="en-AU" dirty="0"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0CA84F-DE22-B9E6-73B0-0BCE6F3B6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896" y="1019159"/>
            <a:ext cx="5991735" cy="68414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BAFDC5-92BE-DAA3-D2A7-D76B3C9D8E33}"/>
              </a:ext>
            </a:extLst>
          </p:cNvPr>
          <p:cNvSpPr txBox="1"/>
          <p:nvPr/>
        </p:nvSpPr>
        <p:spPr>
          <a:xfrm>
            <a:off x="989896" y="39567961"/>
            <a:ext cx="1983139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4000" spc="1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Acknowledgements</a:t>
            </a:r>
          </a:p>
          <a:p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"This research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supported by the Australian Research Council Special Research Initiative, Australian</a:t>
            </a:r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was Centre for Excellence in Antarctic Science (Project Number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SR200100008)”</a:t>
            </a:r>
          </a:p>
        </p:txBody>
      </p:sp>
    </p:spTree>
    <p:extLst>
      <p:ext uri="{BB962C8B-B14F-4D97-AF65-F5344CB8AC3E}">
        <p14:creationId xmlns:p14="http://schemas.microsoft.com/office/powerpoint/2010/main" val="121702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946D2-2628-9A0E-8BBC-1B9394153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E9504C5A-AF49-B82A-5892-399129ABF50E}"/>
              </a:ext>
            </a:extLst>
          </p:cNvPr>
          <p:cNvSpPr/>
          <p:nvPr/>
        </p:nvSpPr>
        <p:spPr>
          <a:xfrm flipH="1">
            <a:off x="17373600" y="36332160"/>
            <a:ext cx="12901612" cy="6471603"/>
          </a:xfrm>
          <a:prstGeom prst="rtTriangle">
            <a:avLst/>
          </a:prstGeom>
          <a:solidFill>
            <a:srgbClr val="EFF7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CF19C200-9E51-DCAD-025B-360540571706}"/>
              </a:ext>
            </a:extLst>
          </p:cNvPr>
          <p:cNvSpPr/>
          <p:nvPr/>
        </p:nvSpPr>
        <p:spPr>
          <a:xfrm>
            <a:off x="-1" y="36332160"/>
            <a:ext cx="30275213" cy="6471603"/>
          </a:xfrm>
          <a:prstGeom prst="rtTriangle">
            <a:avLst/>
          </a:prstGeom>
          <a:solidFill>
            <a:srgbClr val="B1D9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8E5D82-4997-524F-957C-030827672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7086" y="1036669"/>
            <a:ext cx="19237234" cy="5168188"/>
          </a:xfrm>
        </p:spPr>
        <p:txBody>
          <a:bodyPr/>
          <a:lstStyle/>
          <a:p>
            <a:endParaRPr lang="en-A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A4E7A-B630-CEA3-43DC-5CDABB108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293" y="10828631"/>
            <a:ext cx="20977027" cy="11116969"/>
          </a:xfrm>
        </p:spPr>
        <p:txBody>
          <a:bodyPr/>
          <a:lstStyle/>
          <a:p>
            <a:endParaRPr lang="en-AU" dirty="0"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FFE8DC-8F2A-C039-D21D-0EC1AF709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896" y="1036668"/>
            <a:ext cx="6062940" cy="75189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6FEA00-4A51-781E-6BC8-B01C2BA2CA6D}"/>
              </a:ext>
            </a:extLst>
          </p:cNvPr>
          <p:cNvSpPr txBox="1"/>
          <p:nvPr/>
        </p:nvSpPr>
        <p:spPr>
          <a:xfrm>
            <a:off x="989896" y="39567961"/>
            <a:ext cx="1983139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4000" spc="1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Acknowledgements</a:t>
            </a:r>
          </a:p>
          <a:p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"This research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supported by the Australian Research Council Special Research Initiative, Australian</a:t>
            </a:r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was Centre for Excellence in Antarctic Science (Project Number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SR200100008)”</a:t>
            </a:r>
          </a:p>
        </p:txBody>
      </p:sp>
    </p:spTree>
    <p:extLst>
      <p:ext uri="{BB962C8B-B14F-4D97-AF65-F5344CB8AC3E}">
        <p14:creationId xmlns:p14="http://schemas.microsoft.com/office/powerpoint/2010/main" val="363088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9927E-03E4-B13D-6C55-88F9E588C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E9A6B8E0-F1F5-E4FC-0BFE-3496996D630C}"/>
              </a:ext>
            </a:extLst>
          </p:cNvPr>
          <p:cNvSpPr/>
          <p:nvPr/>
        </p:nvSpPr>
        <p:spPr>
          <a:xfrm flipH="1">
            <a:off x="17373600" y="36332160"/>
            <a:ext cx="12901612" cy="6471603"/>
          </a:xfrm>
          <a:prstGeom prst="rtTriangle">
            <a:avLst/>
          </a:prstGeom>
          <a:solidFill>
            <a:srgbClr val="EFF7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4A1C405E-3A13-A882-F15F-499164BF222C}"/>
              </a:ext>
            </a:extLst>
          </p:cNvPr>
          <p:cNvSpPr/>
          <p:nvPr/>
        </p:nvSpPr>
        <p:spPr>
          <a:xfrm>
            <a:off x="-1" y="36332160"/>
            <a:ext cx="30275213" cy="6471603"/>
          </a:xfrm>
          <a:prstGeom prst="rtTriangle">
            <a:avLst/>
          </a:prstGeom>
          <a:solidFill>
            <a:srgbClr val="B1D9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58AFCD-D4E0-57AD-EB32-48ABD6D8D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7086" y="1036669"/>
            <a:ext cx="19237234" cy="5168188"/>
          </a:xfrm>
        </p:spPr>
        <p:txBody>
          <a:bodyPr/>
          <a:lstStyle/>
          <a:p>
            <a:endParaRPr lang="en-A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1A69D-369E-A3AE-1DA7-78587D72F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293" y="10828631"/>
            <a:ext cx="20977027" cy="11116969"/>
          </a:xfrm>
        </p:spPr>
        <p:txBody>
          <a:bodyPr/>
          <a:lstStyle/>
          <a:p>
            <a:endParaRPr lang="en-AU" dirty="0"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5A108-3031-9D05-7387-54D328FAC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896" y="1019160"/>
            <a:ext cx="5991735" cy="6841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CFFFB6-FF09-B100-0EA7-3F5503D00C3B}"/>
              </a:ext>
            </a:extLst>
          </p:cNvPr>
          <p:cNvSpPr txBox="1"/>
          <p:nvPr/>
        </p:nvSpPr>
        <p:spPr>
          <a:xfrm>
            <a:off x="989896" y="39567961"/>
            <a:ext cx="1983139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4000" spc="1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Acknowledgements</a:t>
            </a:r>
          </a:p>
          <a:p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"This research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supported by the Australian Research Council Special Research Initiative, Australian</a:t>
            </a:r>
            <a:r>
              <a:rPr lang="en-AU" sz="36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was Centre for Excellence in Antarctic Science (Project Number </a:t>
            </a:r>
            <a:r>
              <a:rPr lang="en-AU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SR200100008)”</a:t>
            </a:r>
          </a:p>
        </p:txBody>
      </p:sp>
    </p:spTree>
    <p:extLst>
      <p:ext uri="{BB962C8B-B14F-4D97-AF65-F5344CB8AC3E}">
        <p14:creationId xmlns:p14="http://schemas.microsoft.com/office/powerpoint/2010/main" val="300102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A7416E81-3B33-6097-FA7C-01C655C2BAD2}"/>
              </a:ext>
            </a:extLst>
          </p:cNvPr>
          <p:cNvSpPr/>
          <p:nvPr/>
        </p:nvSpPr>
        <p:spPr>
          <a:xfrm flipH="1">
            <a:off x="17373600" y="36332160"/>
            <a:ext cx="12901612" cy="6471603"/>
          </a:xfrm>
          <a:prstGeom prst="rtTriangle">
            <a:avLst/>
          </a:prstGeom>
          <a:solidFill>
            <a:srgbClr val="EFF7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1C0C39C-4132-B133-68ED-59695FDF14CE}"/>
              </a:ext>
            </a:extLst>
          </p:cNvPr>
          <p:cNvSpPr/>
          <p:nvPr/>
        </p:nvSpPr>
        <p:spPr>
          <a:xfrm>
            <a:off x="-1" y="36332160"/>
            <a:ext cx="30275213" cy="6471603"/>
          </a:xfrm>
          <a:prstGeom prst="rtTriangle">
            <a:avLst/>
          </a:prstGeom>
          <a:solidFill>
            <a:srgbClr val="B1D9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3F2B6-F112-D3F2-0072-21C30C945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7086" y="1036669"/>
            <a:ext cx="19237234" cy="5168188"/>
          </a:xfrm>
        </p:spPr>
        <p:txBody>
          <a:bodyPr/>
          <a:lstStyle/>
          <a:p>
            <a:endParaRPr lang="en-A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93473-E913-3AB0-D31B-3F9B4A15E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293" y="10828631"/>
            <a:ext cx="20977027" cy="11116969"/>
          </a:xfrm>
        </p:spPr>
        <p:txBody>
          <a:bodyPr/>
          <a:lstStyle/>
          <a:p>
            <a:endParaRPr lang="en-AU" dirty="0"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92FCA9-732D-BAF3-3B46-D1645B690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896" y="1036668"/>
            <a:ext cx="6062940" cy="7518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03856-FDA7-1B76-C852-B48500DC706C}"/>
              </a:ext>
            </a:extLst>
          </p:cNvPr>
          <p:cNvSpPr txBox="1"/>
          <p:nvPr/>
        </p:nvSpPr>
        <p:spPr>
          <a:xfrm>
            <a:off x="989896" y="33488991"/>
            <a:ext cx="1983139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4000" spc="100" dirty="0"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Acknowledgements</a:t>
            </a:r>
          </a:p>
          <a:p>
            <a:r>
              <a:rPr lang="en-AU" sz="3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"This research </a:t>
            </a:r>
            <a:r>
              <a:rPr lang="en-AU" sz="3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supported by the Australian Research Council Special Research Initiative, Australian</a:t>
            </a:r>
            <a:r>
              <a:rPr lang="en-AU" sz="3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was Centre for Excellence in Antarctic Science (Project Number </a:t>
            </a:r>
            <a:r>
              <a:rPr lang="en-AU" sz="3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SR200100008)”</a:t>
            </a:r>
          </a:p>
        </p:txBody>
      </p:sp>
    </p:spTree>
    <p:extLst>
      <p:ext uri="{BB962C8B-B14F-4D97-AF65-F5344CB8AC3E}">
        <p14:creationId xmlns:p14="http://schemas.microsoft.com/office/powerpoint/2010/main" val="308991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135</Words>
  <Application>Microsoft Macintosh PowerPoint</Application>
  <PresentationFormat>Custom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Roboto</vt:lpstr>
      <vt:lpstr>Roboto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Catalina Aguilar Blandford</dc:creator>
  <cp:lastModifiedBy>tom higgs</cp:lastModifiedBy>
  <cp:revision>8</cp:revision>
  <dcterms:created xsi:type="dcterms:W3CDTF">2024-10-13T22:58:27Z</dcterms:created>
  <dcterms:modified xsi:type="dcterms:W3CDTF">2024-10-15T02:19:41Z</dcterms:modified>
</cp:coreProperties>
</file>