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412" r:id="rId5"/>
    <p:sldId id="413" r:id="rId6"/>
    <p:sldId id="414" r:id="rId7"/>
    <p:sldId id="415" r:id="rId8"/>
    <p:sldId id="411" r:id="rId9"/>
    <p:sldId id="427" r:id="rId10"/>
    <p:sldId id="417" r:id="rId11"/>
    <p:sldId id="418" r:id="rId12"/>
    <p:sldId id="428" r:id="rId13"/>
    <p:sldId id="429" r:id="rId14"/>
    <p:sldId id="430" r:id="rId15"/>
    <p:sldId id="42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BF0100"/>
    <a:srgbClr val="00B2F0"/>
    <a:srgbClr val="A42562"/>
    <a:srgbClr val="2066AC"/>
    <a:srgbClr val="542788"/>
    <a:srgbClr val="114551"/>
    <a:srgbClr val="1C7690"/>
    <a:srgbClr val="9ADDE3"/>
    <a:srgbClr val="B1D9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34"/>
    <p:restoredTop sz="90000"/>
  </p:normalViewPr>
  <p:slideViewPr>
    <p:cSldViewPr snapToGrid="0" snapToObjects="1">
      <p:cViewPr varScale="1">
        <p:scale>
          <a:sx n="102" d="100"/>
          <a:sy n="102" d="100"/>
        </p:scale>
        <p:origin x="84" y="88"/>
      </p:cViewPr>
      <p:guideLst/>
    </p:cSldViewPr>
  </p:slideViewPr>
  <p:outlineViewPr>
    <p:cViewPr>
      <p:scale>
        <a:sx n="33" d="100"/>
        <a:sy n="33" d="100"/>
      </p:scale>
      <p:origin x="0" y="0"/>
    </p:cViewPr>
  </p:outlineViewPr>
  <p:notesTextViewPr>
    <p:cViewPr>
      <p:scale>
        <a:sx n="65" d="100"/>
        <a:sy n="6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543867-9926-8B45-9365-B888BCFA8987}"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041481-0F59-1641-B826-C50DB536CC96}" type="slidenum">
              <a:rPr lang="en-US" smtClean="0"/>
              <a:t>‹#›</a:t>
            </a:fld>
            <a:endParaRPr lang="en-US"/>
          </a:p>
        </p:txBody>
      </p:sp>
    </p:spTree>
    <p:extLst>
      <p:ext uri="{BB962C8B-B14F-4D97-AF65-F5344CB8AC3E}">
        <p14:creationId xmlns:p14="http://schemas.microsoft.com/office/powerpoint/2010/main" val="2348366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255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ow to guide 1">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5824769-E97A-C34C-A52C-711E811F5CD2}"/>
              </a:ext>
            </a:extLst>
          </p:cNvPr>
          <p:cNvPicPr>
            <a:picLocks noChangeAspect="1"/>
          </p:cNvPicPr>
          <p:nvPr userDrawn="1"/>
        </p:nvPicPr>
        <p:blipFill rotWithShape="1">
          <a:blip r:embed="rId2"/>
          <a:srcRect l="25" r="25"/>
          <a:stretch/>
        </p:blipFill>
        <p:spPr>
          <a:xfrm>
            <a:off x="1" y="0"/>
            <a:ext cx="7476564" cy="6858000"/>
          </a:xfrm>
          <a:prstGeom prst="rect">
            <a:avLst/>
          </a:prstGeom>
        </p:spPr>
      </p:pic>
      <p:pic>
        <p:nvPicPr>
          <p:cNvPr id="18" name="Picture 17" descr="Logo, company name&#10;&#10;Description automatically generated">
            <a:extLst>
              <a:ext uri="{FF2B5EF4-FFF2-40B4-BE49-F238E27FC236}">
                <a16:creationId xmlns:a16="http://schemas.microsoft.com/office/drawing/2014/main" id="{A4F9FE0C-A693-4B42-958A-766535EB1DC5}"/>
              </a:ext>
            </a:extLst>
          </p:cNvPr>
          <p:cNvPicPr>
            <a:picLocks noChangeAspect="1"/>
          </p:cNvPicPr>
          <p:nvPr userDrawn="1"/>
        </p:nvPicPr>
        <p:blipFill>
          <a:blip r:embed="rId3"/>
          <a:stretch>
            <a:fillRect/>
          </a:stretch>
        </p:blipFill>
        <p:spPr>
          <a:xfrm>
            <a:off x="1432228" y="1448547"/>
            <a:ext cx="3030443" cy="3460215"/>
          </a:xfrm>
          <a:prstGeom prst="rect">
            <a:avLst/>
          </a:prstGeom>
        </p:spPr>
      </p:pic>
      <p:sp>
        <p:nvSpPr>
          <p:cNvPr id="19" name="Rectangle 14">
            <a:extLst>
              <a:ext uri="{FF2B5EF4-FFF2-40B4-BE49-F238E27FC236}">
                <a16:creationId xmlns:a16="http://schemas.microsoft.com/office/drawing/2014/main" id="{187858A2-089F-4445-81B7-8DFDBAF63B93}"/>
              </a:ext>
            </a:extLst>
          </p:cNvPr>
          <p:cNvSpPr/>
          <p:nvPr userDrawn="1"/>
        </p:nvSpPr>
        <p:spPr>
          <a:xfrm>
            <a:off x="5768633" y="-9498"/>
            <a:ext cx="6443463" cy="6917635"/>
          </a:xfrm>
          <a:custGeom>
            <a:avLst/>
            <a:gdLst>
              <a:gd name="connsiteX0" fmla="*/ 0 w 6423585"/>
              <a:gd name="connsiteY0" fmla="*/ 0 h 6858000"/>
              <a:gd name="connsiteX1" fmla="*/ 6423585 w 6423585"/>
              <a:gd name="connsiteY1" fmla="*/ 0 h 6858000"/>
              <a:gd name="connsiteX2" fmla="*/ 6423585 w 6423585"/>
              <a:gd name="connsiteY2" fmla="*/ 6858000 h 6858000"/>
              <a:gd name="connsiteX3" fmla="*/ 0 w 6423585"/>
              <a:gd name="connsiteY3" fmla="*/ 6858000 h 6858000"/>
              <a:gd name="connsiteX4" fmla="*/ 0 w 6423585"/>
              <a:gd name="connsiteY4" fmla="*/ 0 h 6858000"/>
              <a:gd name="connsiteX0" fmla="*/ 699247 w 6423585"/>
              <a:gd name="connsiteY0" fmla="*/ 0 h 6858000"/>
              <a:gd name="connsiteX1" fmla="*/ 6423585 w 6423585"/>
              <a:gd name="connsiteY1" fmla="*/ 0 h 6858000"/>
              <a:gd name="connsiteX2" fmla="*/ 6423585 w 6423585"/>
              <a:gd name="connsiteY2" fmla="*/ 6858000 h 6858000"/>
              <a:gd name="connsiteX3" fmla="*/ 0 w 6423585"/>
              <a:gd name="connsiteY3" fmla="*/ 6858000 h 6858000"/>
              <a:gd name="connsiteX4" fmla="*/ 699247 w 6423585"/>
              <a:gd name="connsiteY4" fmla="*/ 0 h 6858000"/>
              <a:gd name="connsiteX0" fmla="*/ 699247 w 6423585"/>
              <a:gd name="connsiteY0" fmla="*/ 0 h 6867939"/>
              <a:gd name="connsiteX1" fmla="*/ 6423585 w 6423585"/>
              <a:gd name="connsiteY1" fmla="*/ 0 h 6867939"/>
              <a:gd name="connsiteX2" fmla="*/ 6423585 w 6423585"/>
              <a:gd name="connsiteY2" fmla="*/ 6867939 h 6867939"/>
              <a:gd name="connsiteX3" fmla="*/ 0 w 6423585"/>
              <a:gd name="connsiteY3" fmla="*/ 6858000 h 6867939"/>
              <a:gd name="connsiteX4" fmla="*/ 699247 w 6423585"/>
              <a:gd name="connsiteY4" fmla="*/ 0 h 6867939"/>
              <a:gd name="connsiteX0" fmla="*/ 709186 w 6433524"/>
              <a:gd name="connsiteY0" fmla="*/ 0 h 6877878"/>
              <a:gd name="connsiteX1" fmla="*/ 6433524 w 6433524"/>
              <a:gd name="connsiteY1" fmla="*/ 0 h 6877878"/>
              <a:gd name="connsiteX2" fmla="*/ 6433524 w 6433524"/>
              <a:gd name="connsiteY2" fmla="*/ 6867939 h 6877878"/>
              <a:gd name="connsiteX3" fmla="*/ 0 w 6433524"/>
              <a:gd name="connsiteY3" fmla="*/ 6877878 h 6877878"/>
              <a:gd name="connsiteX4" fmla="*/ 709186 w 6433524"/>
              <a:gd name="connsiteY4" fmla="*/ 0 h 6877878"/>
              <a:gd name="connsiteX0" fmla="*/ 709186 w 6443463"/>
              <a:gd name="connsiteY0" fmla="*/ 0 h 6917635"/>
              <a:gd name="connsiteX1" fmla="*/ 6433524 w 6443463"/>
              <a:gd name="connsiteY1" fmla="*/ 0 h 6917635"/>
              <a:gd name="connsiteX2" fmla="*/ 6443463 w 6443463"/>
              <a:gd name="connsiteY2" fmla="*/ 6917635 h 6917635"/>
              <a:gd name="connsiteX3" fmla="*/ 0 w 6443463"/>
              <a:gd name="connsiteY3" fmla="*/ 6877878 h 6917635"/>
              <a:gd name="connsiteX4" fmla="*/ 709186 w 6443463"/>
              <a:gd name="connsiteY4" fmla="*/ 0 h 6917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3463" h="6917635">
                <a:moveTo>
                  <a:pt x="709186" y="0"/>
                </a:moveTo>
                <a:lnTo>
                  <a:pt x="6433524" y="0"/>
                </a:lnTo>
                <a:lnTo>
                  <a:pt x="6443463" y="6917635"/>
                </a:lnTo>
                <a:lnTo>
                  <a:pt x="0" y="6877878"/>
                </a:lnTo>
                <a:lnTo>
                  <a:pt x="709186"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FF14BF2A-8AF4-9946-98DE-5307EE00D184}"/>
              </a:ext>
            </a:extLst>
          </p:cNvPr>
          <p:cNvSpPr txBox="1"/>
          <p:nvPr userDrawn="1"/>
        </p:nvSpPr>
        <p:spPr>
          <a:xfrm>
            <a:off x="7017429" y="1448547"/>
            <a:ext cx="4438144" cy="553998"/>
          </a:xfrm>
          <a:prstGeom prst="rect">
            <a:avLst/>
          </a:prstGeom>
          <a:noFill/>
        </p:spPr>
        <p:txBody>
          <a:bodyPr wrap="square" lIns="0" tIns="0" rIns="0" bIns="0" rtlCol="0">
            <a:spAutoFit/>
          </a:bodyPr>
          <a:lstStyle/>
          <a:p>
            <a:r>
              <a:rPr lang="en-US" sz="3600" b="1" dirty="0">
                <a:solidFill>
                  <a:schemeClr val="tx2"/>
                </a:solidFill>
                <a:latin typeface="Roboto" panose="02000000000000000000" pitchFamily="2" charset="0"/>
                <a:ea typeface="Roboto" panose="02000000000000000000" pitchFamily="2" charset="0"/>
                <a:cs typeface="Roboto" panose="02000000000000000000" pitchFamily="2" charset="0"/>
              </a:rPr>
              <a:t>HOW TO USE GUIDE</a:t>
            </a:r>
            <a:endParaRPr lang="en-US" sz="3600"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sp>
        <p:nvSpPr>
          <p:cNvPr id="13" name="TextBox 12">
            <a:extLst>
              <a:ext uri="{FF2B5EF4-FFF2-40B4-BE49-F238E27FC236}">
                <a16:creationId xmlns:a16="http://schemas.microsoft.com/office/drawing/2014/main" id="{64D85378-CD4E-444C-8E3C-647656578E32}"/>
              </a:ext>
            </a:extLst>
          </p:cNvPr>
          <p:cNvSpPr txBox="1"/>
          <p:nvPr userDrawn="1"/>
        </p:nvSpPr>
        <p:spPr>
          <a:xfrm>
            <a:off x="7017428" y="2147991"/>
            <a:ext cx="4438144" cy="3133422"/>
          </a:xfrm>
          <a:prstGeom prst="rect">
            <a:avLst/>
          </a:prstGeom>
          <a:noFill/>
        </p:spPr>
        <p:txBody>
          <a:bodyPr wrap="square" lIns="0" tIns="0" rIns="0" bIns="0" rtlCol="0">
            <a:spAutoFit/>
          </a:bodyPr>
          <a:lstStyle/>
          <a:p>
            <a:pPr marL="171450" indent="-171450">
              <a:lnSpc>
                <a:spcPct val="130000"/>
              </a:lnSpc>
              <a:spcBef>
                <a:spcPts val="1000"/>
              </a:spcBef>
              <a:buFont typeface="Arial" panose="020B0604020202020204" pitchFamily="34" charset="0"/>
              <a:buChar char="•"/>
            </a:pP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ALWAYS save out your presentation before starting to edit, so as </a:t>
            </a:r>
            <a:b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b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not to override the original template. </a:t>
            </a:r>
          </a:p>
          <a:p>
            <a:pPr marL="171450" indent="-171450">
              <a:lnSpc>
                <a:spcPct val="130000"/>
              </a:lnSpc>
              <a:spcBef>
                <a:spcPts val="1000"/>
              </a:spcBef>
              <a:buFont typeface="Arial" panose="020B0604020202020204" pitchFamily="34" charset="0"/>
              <a:buChar char="•"/>
            </a:pP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All slides should feature the ACEAS logo in the bottom left corner. </a:t>
            </a:r>
          </a:p>
          <a:p>
            <a:pPr marL="171450" indent="-171450">
              <a:lnSpc>
                <a:spcPct val="130000"/>
              </a:lnSpc>
              <a:spcBef>
                <a:spcPts val="1000"/>
              </a:spcBef>
              <a:buFont typeface="Arial" panose="020B0604020202020204" pitchFamily="34" charset="0"/>
              <a:buChar char="•"/>
            </a:pP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If you accidently delete a slide all slide layouts (including this guide) </a:t>
            </a:r>
            <a:b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b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are available as master slides in the “new slide &amp; layout" tabs. </a:t>
            </a:r>
          </a:p>
          <a:p>
            <a:pPr marL="171450" indent="-171450">
              <a:lnSpc>
                <a:spcPct val="130000"/>
              </a:lnSpc>
              <a:spcBef>
                <a:spcPts val="1000"/>
              </a:spcBef>
              <a:buFont typeface="Arial" panose="020B0604020202020204" pitchFamily="34" charset="0"/>
              <a:buChar char="•"/>
            </a:pP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Any slide elements with a dotted boarder are a placeholder. Placeholders wont show in your final presentation unless you fill them with your own content/text.</a:t>
            </a:r>
          </a:p>
          <a:p>
            <a:pPr marL="171450" indent="-171450">
              <a:lnSpc>
                <a:spcPct val="130000"/>
              </a:lnSpc>
              <a:spcBef>
                <a:spcPts val="1000"/>
              </a:spcBef>
              <a:buFont typeface="Arial" panose="020B0604020202020204" pitchFamily="34" charset="0"/>
              <a:buChar char="•"/>
            </a:pP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All body text should use ACEAS colour “Cloud” or white. Headings should use “Sky”, “Cloud” or white. Other colours from the ACEAS colour palette may be used for graphic elements, highlighting feature text or links (colour palette and colour codes are provided).</a:t>
            </a:r>
          </a:p>
        </p:txBody>
      </p:sp>
    </p:spTree>
    <p:extLst>
      <p:ext uri="{BB962C8B-B14F-4D97-AF65-F5344CB8AC3E}">
        <p14:creationId xmlns:p14="http://schemas.microsoft.com/office/powerpoint/2010/main" val="3181878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ow to guide  2">
    <p:spTree>
      <p:nvGrpSpPr>
        <p:cNvPr id="1" name=""/>
        <p:cNvGrpSpPr/>
        <p:nvPr/>
      </p:nvGrpSpPr>
      <p:grpSpPr>
        <a:xfrm>
          <a:off x="0" y="0"/>
          <a:ext cx="0" cy="0"/>
          <a:chOff x="0" y="0"/>
          <a:chExt cx="0" cy="0"/>
        </a:xfrm>
      </p:grpSpPr>
      <p:sp>
        <p:nvSpPr>
          <p:cNvPr id="19" name="Rectangle 1">
            <a:extLst>
              <a:ext uri="{FF2B5EF4-FFF2-40B4-BE49-F238E27FC236}">
                <a16:creationId xmlns:a16="http://schemas.microsoft.com/office/drawing/2014/main" id="{30818982-6A5C-184B-A7F6-F776C2D5267B}"/>
              </a:ext>
            </a:extLst>
          </p:cNvPr>
          <p:cNvSpPr/>
          <p:nvPr userDrawn="1"/>
        </p:nvSpPr>
        <p:spPr>
          <a:xfrm>
            <a:off x="8895522" y="5733474"/>
            <a:ext cx="3328752" cy="1124525"/>
          </a:xfrm>
          <a:custGeom>
            <a:avLst/>
            <a:gdLst>
              <a:gd name="connsiteX0" fmla="*/ 0 w 3296478"/>
              <a:gd name="connsiteY0" fmla="*/ 0 h 1759226"/>
              <a:gd name="connsiteX1" fmla="*/ 3296478 w 3296478"/>
              <a:gd name="connsiteY1" fmla="*/ 0 h 1759226"/>
              <a:gd name="connsiteX2" fmla="*/ 3296478 w 3296478"/>
              <a:gd name="connsiteY2" fmla="*/ 1759226 h 1759226"/>
              <a:gd name="connsiteX3" fmla="*/ 0 w 3296478"/>
              <a:gd name="connsiteY3" fmla="*/ 1759226 h 1759226"/>
              <a:gd name="connsiteX4" fmla="*/ 0 w 3296478"/>
              <a:gd name="connsiteY4" fmla="*/ 0 h 1759226"/>
              <a:gd name="connsiteX0" fmla="*/ 0 w 3296478"/>
              <a:gd name="connsiteY0" fmla="*/ 1759226 h 1759226"/>
              <a:gd name="connsiteX1" fmla="*/ 3296478 w 3296478"/>
              <a:gd name="connsiteY1" fmla="*/ 0 h 1759226"/>
              <a:gd name="connsiteX2" fmla="*/ 3296478 w 3296478"/>
              <a:gd name="connsiteY2" fmla="*/ 1759226 h 1759226"/>
              <a:gd name="connsiteX3" fmla="*/ 0 w 3296478"/>
              <a:gd name="connsiteY3" fmla="*/ 1759226 h 1759226"/>
              <a:gd name="connsiteX0" fmla="*/ 0 w 3307236"/>
              <a:gd name="connsiteY0" fmla="*/ 1038464 h 1038464"/>
              <a:gd name="connsiteX1" fmla="*/ 3307236 w 3307236"/>
              <a:gd name="connsiteY1" fmla="*/ 0 h 1038464"/>
              <a:gd name="connsiteX2" fmla="*/ 3296478 w 3307236"/>
              <a:gd name="connsiteY2" fmla="*/ 1038464 h 1038464"/>
              <a:gd name="connsiteX3" fmla="*/ 0 w 3307236"/>
              <a:gd name="connsiteY3" fmla="*/ 1038464 h 1038464"/>
              <a:gd name="connsiteX0" fmla="*/ 0 w 3307236"/>
              <a:gd name="connsiteY0" fmla="*/ 1038464 h 1038464"/>
              <a:gd name="connsiteX1" fmla="*/ 3307236 w 3307236"/>
              <a:gd name="connsiteY1" fmla="*/ 0 h 1038464"/>
              <a:gd name="connsiteX2" fmla="*/ 3296478 w 3307236"/>
              <a:gd name="connsiteY2" fmla="*/ 1038464 h 1038464"/>
              <a:gd name="connsiteX3" fmla="*/ 0 w 3307236"/>
              <a:gd name="connsiteY3" fmla="*/ 1038464 h 1038464"/>
              <a:gd name="connsiteX0" fmla="*/ 0 w 3328752"/>
              <a:gd name="connsiteY0" fmla="*/ 1124525 h 1124525"/>
              <a:gd name="connsiteX1" fmla="*/ 3328752 w 3328752"/>
              <a:gd name="connsiteY1" fmla="*/ 0 h 1124525"/>
              <a:gd name="connsiteX2" fmla="*/ 3296478 w 3328752"/>
              <a:gd name="connsiteY2" fmla="*/ 1124525 h 1124525"/>
              <a:gd name="connsiteX3" fmla="*/ 0 w 3328752"/>
              <a:gd name="connsiteY3" fmla="*/ 1124525 h 1124525"/>
            </a:gdLst>
            <a:ahLst/>
            <a:cxnLst>
              <a:cxn ang="0">
                <a:pos x="connsiteX0" y="connsiteY0"/>
              </a:cxn>
              <a:cxn ang="0">
                <a:pos x="connsiteX1" y="connsiteY1"/>
              </a:cxn>
              <a:cxn ang="0">
                <a:pos x="connsiteX2" y="connsiteY2"/>
              </a:cxn>
              <a:cxn ang="0">
                <a:pos x="connsiteX3" y="connsiteY3"/>
              </a:cxn>
            </a:cxnLst>
            <a:rect l="l" t="t" r="r" b="b"/>
            <a:pathLst>
              <a:path w="3328752" h="1124525">
                <a:moveTo>
                  <a:pt x="0" y="1124525"/>
                </a:moveTo>
                <a:lnTo>
                  <a:pt x="3328752" y="0"/>
                </a:lnTo>
                <a:lnTo>
                  <a:pt x="3296478" y="1124525"/>
                </a:lnTo>
                <a:lnTo>
                  <a:pt x="0" y="112452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5E25F18-285D-CD46-889C-FC34609AE2E8}"/>
              </a:ext>
            </a:extLst>
          </p:cNvPr>
          <p:cNvSpPr txBox="1"/>
          <p:nvPr userDrawn="1"/>
        </p:nvSpPr>
        <p:spPr>
          <a:xfrm>
            <a:off x="785570" y="2684607"/>
            <a:ext cx="3469117" cy="244682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600" b="1" i="0" dirty="0">
                <a:solidFill>
                  <a:schemeClr val="accent3"/>
                </a:solidFill>
                <a:latin typeface="Roboto" panose="02000000000000000000" pitchFamily="2" charset="0"/>
                <a:ea typeface="Roboto" panose="02000000000000000000" pitchFamily="2" charset="0"/>
                <a:cs typeface="Roboto" panose="02000000000000000000" pitchFamily="2" charset="0"/>
              </a:rPr>
              <a:t>ROBOTO BOLD</a:t>
            </a:r>
          </a:p>
          <a:p>
            <a:r>
              <a:rPr lang="en-AU" sz="1100" b="0" i="0" dirty="0">
                <a:solidFill>
                  <a:schemeClr val="accent4"/>
                </a:solidFill>
                <a:latin typeface="Roboto" panose="02000000000000000000" pitchFamily="2" charset="0"/>
                <a:ea typeface="Roboto" panose="02000000000000000000" pitchFamily="2" charset="0"/>
                <a:cs typeface="Roboto" panose="02000000000000000000" pitchFamily="2" charset="0"/>
              </a:rPr>
              <a:t>(Title / Section Heading – 36pt)</a:t>
            </a:r>
          </a:p>
          <a:p>
            <a:pPr>
              <a:lnSpc>
                <a:spcPct val="150000"/>
              </a:lnSpc>
            </a:pPr>
            <a:r>
              <a:rPr lang="en-AU" sz="3200" b="0" i="0" dirty="0">
                <a:solidFill>
                  <a:schemeClr val="accent3"/>
                </a:solidFill>
                <a:latin typeface="Roboto Medium" panose="02000000000000000000" pitchFamily="2" charset="0"/>
                <a:ea typeface="Roboto Medium" panose="02000000000000000000" pitchFamily="2" charset="0"/>
                <a:cs typeface="Roboto Medium" panose="02000000000000000000" pitchFamily="2" charset="0"/>
              </a:rPr>
              <a:t>Roboto Medium</a:t>
            </a:r>
          </a:p>
          <a:p>
            <a:r>
              <a:rPr lang="en-AU" sz="1100" b="0" i="0" dirty="0">
                <a:solidFill>
                  <a:schemeClr val="accent4"/>
                </a:solidFill>
                <a:latin typeface="Roboto" panose="02000000000000000000" pitchFamily="2" charset="0"/>
                <a:ea typeface="Roboto" panose="02000000000000000000" pitchFamily="2" charset="0"/>
                <a:cs typeface="Roboto" panose="02000000000000000000" pitchFamily="2" charset="0"/>
              </a:rPr>
              <a:t>(Quote / Text Feature – 32pt)</a:t>
            </a:r>
          </a:p>
          <a:p>
            <a:endParaRPr lang="en-AU" sz="1100" b="0" i="0" dirty="0">
              <a:solidFill>
                <a:schemeClr val="accent4"/>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2000" b="0" i="0" dirty="0">
                <a:solidFill>
                  <a:schemeClr val="accent3"/>
                </a:solidFill>
                <a:latin typeface="Roboto Medium" panose="02000000000000000000" pitchFamily="2" charset="0"/>
                <a:ea typeface="Roboto Medium" panose="02000000000000000000" pitchFamily="2" charset="0"/>
                <a:cs typeface="Roboto Medium" panose="02000000000000000000" pitchFamily="2" charset="0"/>
              </a:rPr>
              <a:t>Roboto Medium</a:t>
            </a:r>
          </a:p>
          <a:p>
            <a:r>
              <a:rPr lang="en-AU" sz="1100" b="0" i="0" dirty="0">
                <a:solidFill>
                  <a:schemeClr val="accent4"/>
                </a:solidFill>
                <a:latin typeface="Roboto" panose="02000000000000000000" pitchFamily="2" charset="0"/>
                <a:ea typeface="Roboto" panose="02000000000000000000" pitchFamily="2" charset="0"/>
                <a:cs typeface="Roboto" panose="02000000000000000000" pitchFamily="2" charset="0"/>
              </a:rPr>
              <a:t>(Title / Section Sub Heading – 20pt)</a:t>
            </a:r>
            <a:endParaRPr lang="en-AU" sz="1600" b="0" i="0" dirty="0">
              <a:solidFill>
                <a:schemeClr val="accent4"/>
              </a:solidFill>
              <a:latin typeface="Roboto Medium" panose="02000000000000000000" pitchFamily="2" charset="0"/>
              <a:ea typeface="Roboto Medium" panose="02000000000000000000" pitchFamily="2" charset="0"/>
              <a:cs typeface="Roboto Medium" panose="02000000000000000000" pitchFamily="2" charset="0"/>
            </a:endParaRPr>
          </a:p>
          <a:p>
            <a:endParaRPr lang="en-AU" sz="1100" b="0" i="0" dirty="0">
              <a:solidFill>
                <a:schemeClr val="accent4"/>
              </a:solidFill>
              <a:latin typeface="Roboto" panose="02000000000000000000" pitchFamily="2" charset="0"/>
              <a:ea typeface="Roboto" panose="02000000000000000000" pitchFamily="2" charset="0"/>
              <a:cs typeface="Roboto" panose="02000000000000000000" pitchFamily="2" charset="0"/>
            </a:endParaRPr>
          </a:p>
        </p:txBody>
      </p:sp>
      <p:sp>
        <p:nvSpPr>
          <p:cNvPr id="10" name="TextBox 9">
            <a:extLst>
              <a:ext uri="{FF2B5EF4-FFF2-40B4-BE49-F238E27FC236}">
                <a16:creationId xmlns:a16="http://schemas.microsoft.com/office/drawing/2014/main" id="{A9A8E152-3A28-6943-875E-555B76B43069}"/>
              </a:ext>
            </a:extLst>
          </p:cNvPr>
          <p:cNvSpPr txBox="1"/>
          <p:nvPr userDrawn="1"/>
        </p:nvSpPr>
        <p:spPr>
          <a:xfrm>
            <a:off x="785569" y="896650"/>
            <a:ext cx="4282819" cy="1107996"/>
          </a:xfrm>
          <a:prstGeom prst="rect">
            <a:avLst/>
          </a:prstGeom>
          <a:noFill/>
        </p:spPr>
        <p:txBody>
          <a:bodyPr wrap="square" lIns="0" tIns="0" rIns="0" bIns="0" rtlCol="0">
            <a:spAutoFit/>
          </a:bodyPr>
          <a:lstStyle/>
          <a:p>
            <a:r>
              <a:rPr lang="en-US" sz="3600" b="1" dirty="0">
                <a:solidFill>
                  <a:schemeClr val="tx2"/>
                </a:solidFill>
                <a:latin typeface="Helvetica" panose="020B0604020202020204" pitchFamily="34" charset="0"/>
                <a:cs typeface="Helvetica" panose="020B0604020202020204" pitchFamily="34" charset="0"/>
              </a:rPr>
              <a:t>POWERPOINT TEXT FORMATING</a:t>
            </a:r>
            <a:endParaRPr lang="en-US" sz="3600" dirty="0">
              <a:solidFill>
                <a:schemeClr val="tx2"/>
              </a:solidFill>
              <a:latin typeface="Helvetica" panose="020B0604020202020204" pitchFamily="34" charset="0"/>
              <a:cs typeface="Helvetica" panose="020B0604020202020204" pitchFamily="34" charset="0"/>
            </a:endParaRPr>
          </a:p>
        </p:txBody>
      </p:sp>
      <p:sp>
        <p:nvSpPr>
          <p:cNvPr id="2" name="Rectangle 1">
            <a:extLst>
              <a:ext uri="{FF2B5EF4-FFF2-40B4-BE49-F238E27FC236}">
                <a16:creationId xmlns:a16="http://schemas.microsoft.com/office/drawing/2014/main" id="{988ECEB1-F18F-0548-BEA4-AE3E90C522BB}"/>
              </a:ext>
            </a:extLst>
          </p:cNvPr>
          <p:cNvSpPr/>
          <p:nvPr userDrawn="1"/>
        </p:nvSpPr>
        <p:spPr>
          <a:xfrm>
            <a:off x="4615560" y="2952540"/>
            <a:ext cx="2540788" cy="1954381"/>
          </a:xfrm>
          <a:prstGeom prst="rect">
            <a:avLst/>
          </a:prstGeom>
        </p:spPr>
        <p:txBody>
          <a:bodyPr wrap="square">
            <a:spAutoFit/>
          </a:bodyPr>
          <a:lstStyle/>
          <a:p>
            <a:r>
              <a:rPr lang="en-AU" sz="1800" dirty="0">
                <a:solidFill>
                  <a:schemeClr val="accent4"/>
                </a:solidFill>
                <a:latin typeface="Roboto" panose="02000000000000000000" pitchFamily="2" charset="0"/>
                <a:ea typeface="Roboto" panose="02000000000000000000" pitchFamily="2" charset="0"/>
                <a:cs typeface="Roboto" panose="02000000000000000000" pitchFamily="2" charset="0"/>
              </a:rPr>
              <a:t>Roboto Regular</a:t>
            </a:r>
            <a:br>
              <a:rPr lang="en-AU" sz="1200" dirty="0">
                <a:solidFill>
                  <a:schemeClr val="accent4"/>
                </a:solidFill>
                <a:latin typeface="Roboto" panose="02000000000000000000" pitchFamily="2" charset="0"/>
                <a:ea typeface="Roboto" panose="02000000000000000000" pitchFamily="2" charset="0"/>
                <a:cs typeface="Roboto" panose="02000000000000000000" pitchFamily="2" charset="0"/>
              </a:rPr>
            </a:b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 Body Copy – 18pt )</a:t>
            </a:r>
            <a:b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br>
            <a:endPar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b="1" i="0" dirty="0">
                <a:solidFill>
                  <a:schemeClr val="accent4"/>
                </a:solidFill>
                <a:latin typeface="Roboto Medium" panose="02000000000000000000" pitchFamily="2" charset="0"/>
                <a:ea typeface="Roboto Medium" panose="02000000000000000000" pitchFamily="2" charset="0"/>
                <a:cs typeface="Roboto Medium" panose="02000000000000000000" pitchFamily="2" charset="0"/>
              </a:rPr>
              <a:t>Roboto Bold</a:t>
            </a:r>
            <a:br>
              <a:rPr lang="en-AU" sz="1200" dirty="0">
                <a:solidFill>
                  <a:schemeClr val="accent4"/>
                </a:solidFill>
                <a:latin typeface="Roboto" panose="02000000000000000000" pitchFamily="2" charset="0"/>
                <a:ea typeface="Roboto" panose="02000000000000000000" pitchFamily="2" charset="0"/>
                <a:cs typeface="Roboto" panose="02000000000000000000" pitchFamily="2" charset="0"/>
              </a:rPr>
            </a:b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(Body Copy Feat – 18pt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i="1" dirty="0">
              <a:solidFill>
                <a:schemeClr val="accent4"/>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800" i="1" dirty="0">
                <a:solidFill>
                  <a:schemeClr val="accent4"/>
                </a:solidFill>
                <a:latin typeface="Roboto" panose="02000000000000000000" pitchFamily="2" charset="0"/>
                <a:ea typeface="Roboto" panose="02000000000000000000" pitchFamily="2" charset="0"/>
                <a:cs typeface="Roboto" panose="02000000000000000000" pitchFamily="2" charset="0"/>
              </a:rPr>
              <a:t>Roboto - Italicised</a:t>
            </a:r>
            <a:br>
              <a:rPr lang="en-AU" sz="1200" dirty="0">
                <a:solidFill>
                  <a:schemeClr val="accent4"/>
                </a:solidFill>
                <a:latin typeface="Roboto" panose="02000000000000000000" pitchFamily="2" charset="0"/>
                <a:ea typeface="Roboto" panose="02000000000000000000" pitchFamily="2" charset="0"/>
                <a:cs typeface="Roboto" panose="02000000000000000000" pitchFamily="2" charset="0"/>
              </a:rPr>
            </a:br>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 Body Copy / Quotation – 18pt)</a:t>
            </a:r>
          </a:p>
          <a:p>
            <a:r>
              <a:rPr lang="en-AU" sz="1100" dirty="0">
                <a:solidFill>
                  <a:schemeClr val="accent4"/>
                </a:solidFill>
                <a:latin typeface="Roboto" panose="02000000000000000000" pitchFamily="2" charset="0"/>
                <a:ea typeface="Roboto" panose="02000000000000000000" pitchFamily="2" charset="0"/>
                <a:cs typeface="Roboto" panose="02000000000000000000" pitchFamily="2" charset="0"/>
              </a:rPr>
              <a:t> </a:t>
            </a:r>
            <a:endParaRPr lang="en-US" sz="1100" dirty="0">
              <a:solidFill>
                <a:schemeClr val="accent4"/>
              </a:solidFill>
              <a:latin typeface="Roboto" panose="02000000000000000000" pitchFamily="2" charset="0"/>
              <a:ea typeface="Roboto" panose="02000000000000000000" pitchFamily="2" charset="0"/>
              <a:cs typeface="Roboto" panose="02000000000000000000" pitchFamily="2" charset="0"/>
            </a:endParaRPr>
          </a:p>
        </p:txBody>
      </p:sp>
      <p:sp>
        <p:nvSpPr>
          <p:cNvPr id="13" name="Rectangle 12">
            <a:extLst>
              <a:ext uri="{FF2B5EF4-FFF2-40B4-BE49-F238E27FC236}">
                <a16:creationId xmlns:a16="http://schemas.microsoft.com/office/drawing/2014/main" id="{472B82B2-2A10-1448-80FA-8D06FDA1B587}"/>
              </a:ext>
            </a:extLst>
          </p:cNvPr>
          <p:cNvSpPr/>
          <p:nvPr userDrawn="1"/>
        </p:nvSpPr>
        <p:spPr>
          <a:xfrm flipH="1">
            <a:off x="4412264" y="2518092"/>
            <a:ext cx="45719" cy="26307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2" name="Rectangle 2">
            <a:extLst>
              <a:ext uri="{FF2B5EF4-FFF2-40B4-BE49-F238E27FC236}">
                <a16:creationId xmlns:a16="http://schemas.microsoft.com/office/drawing/2014/main" id="{626A5095-9842-3C49-B3CB-685913F063D3}"/>
              </a:ext>
            </a:extLst>
          </p:cNvPr>
          <p:cNvSpPr/>
          <p:nvPr userDrawn="1"/>
        </p:nvSpPr>
        <p:spPr>
          <a:xfrm>
            <a:off x="0" y="5648496"/>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951A823-CF82-754E-A0B6-6C2C0AD2611E}"/>
              </a:ext>
            </a:extLst>
          </p:cNvPr>
          <p:cNvSpPr txBox="1"/>
          <p:nvPr userDrawn="1"/>
        </p:nvSpPr>
        <p:spPr>
          <a:xfrm rot="16200000">
            <a:off x="5220509" y="2625587"/>
            <a:ext cx="5021785" cy="984885"/>
          </a:xfrm>
          <a:prstGeom prst="rect">
            <a:avLst/>
          </a:prstGeom>
          <a:noFill/>
        </p:spPr>
        <p:txBody>
          <a:bodyPr wrap="square" lIns="0" tIns="0" rIns="0" bIns="0" rtlCol="0">
            <a:spAutoFit/>
          </a:bodyPr>
          <a:lstStyle/>
          <a:p>
            <a:r>
              <a:rPr lang="en-US" sz="3200" b="1" dirty="0">
                <a:solidFill>
                  <a:schemeClr val="tx2"/>
                </a:solidFill>
                <a:latin typeface="Roboto" panose="02000000000000000000" pitchFamily="2" charset="0"/>
                <a:ea typeface="Roboto" panose="02000000000000000000" pitchFamily="2" charset="0"/>
                <a:cs typeface="Roboto" panose="02000000000000000000" pitchFamily="2" charset="0"/>
              </a:rPr>
              <a:t>ACEAS COLOUR PALETTE</a:t>
            </a:r>
            <a:endParaRPr lang="en-US" sz="3200" dirty="0">
              <a:solidFill>
                <a:schemeClr val="tx2"/>
              </a:solidFill>
              <a:latin typeface="Roboto" panose="02000000000000000000" pitchFamily="2" charset="0"/>
              <a:ea typeface="Roboto" panose="02000000000000000000" pitchFamily="2" charset="0"/>
              <a:cs typeface="Roboto" panose="02000000000000000000" pitchFamily="2" charset="0"/>
            </a:endParaRPr>
          </a:p>
          <a:p>
            <a:endParaRPr lang="en-US" sz="3200"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pic>
        <p:nvPicPr>
          <p:cNvPr id="18" name="Picture 17" descr="Calendar&#10;&#10;Description automatically generated">
            <a:extLst>
              <a:ext uri="{FF2B5EF4-FFF2-40B4-BE49-F238E27FC236}">
                <a16:creationId xmlns:a16="http://schemas.microsoft.com/office/drawing/2014/main" id="{99A67DCB-C49A-C94D-A71A-FE8F48320F71}"/>
              </a:ext>
            </a:extLst>
          </p:cNvPr>
          <p:cNvPicPr>
            <a:picLocks noChangeAspect="1"/>
          </p:cNvPicPr>
          <p:nvPr userDrawn="1"/>
        </p:nvPicPr>
        <p:blipFill rotWithShape="1">
          <a:blip r:embed="rId2"/>
          <a:srcRect l="49578" r="3251"/>
          <a:stretch/>
        </p:blipFill>
        <p:spPr>
          <a:xfrm>
            <a:off x="7846712" y="607137"/>
            <a:ext cx="3559718" cy="5338947"/>
          </a:xfrm>
          <a:prstGeom prst="rect">
            <a:avLst/>
          </a:prstGeom>
        </p:spPr>
      </p:pic>
      <p:pic>
        <p:nvPicPr>
          <p:cNvPr id="3" name="Picture 2">
            <a:extLst>
              <a:ext uri="{FF2B5EF4-FFF2-40B4-BE49-F238E27FC236}">
                <a16:creationId xmlns:a16="http://schemas.microsoft.com/office/drawing/2014/main" id="{E091F44B-2684-109D-0D0A-8DBD3D1F74F6}"/>
              </a:ext>
            </a:extLst>
          </p:cNvPr>
          <p:cNvPicPr>
            <a:picLocks noChangeAspect="1"/>
          </p:cNvPicPr>
          <p:nvPr userDrawn="1"/>
        </p:nvPicPr>
        <p:blipFill>
          <a:blip r:embed="rId3"/>
          <a:srcRect/>
          <a:stretch/>
        </p:blipFill>
        <p:spPr>
          <a:xfrm>
            <a:off x="150375" y="5848717"/>
            <a:ext cx="723386" cy="825975"/>
          </a:xfrm>
          <a:prstGeom prst="rect">
            <a:avLst/>
          </a:prstGeom>
        </p:spPr>
      </p:pic>
    </p:spTree>
    <p:extLst>
      <p:ext uri="{BB962C8B-B14F-4D97-AF65-F5344CB8AC3E}">
        <p14:creationId xmlns:p14="http://schemas.microsoft.com/office/powerpoint/2010/main" val="2875120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000000"/>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765E28B-DECD-23FC-225E-999A549C03A2}"/>
              </a:ext>
            </a:extLst>
          </p:cNvPr>
          <p:cNvSpPr>
            <a:spLocks noGrp="1"/>
          </p:cNvSpPr>
          <p:nvPr>
            <p:ph type="pic" sz="quarter" idx="11"/>
          </p:nvPr>
        </p:nvSpPr>
        <p:spPr>
          <a:xfrm>
            <a:off x="0" y="0"/>
            <a:ext cx="12192000" cy="6858000"/>
          </a:xfrm>
          <a:prstGeom prst="rect">
            <a:avLst/>
          </a:prstGeom>
          <a:noFill/>
        </p:spPr>
        <p:txBody>
          <a:bodyPr/>
          <a:lstStyle/>
          <a:p>
            <a:endParaRPr lang="en-US" dirty="0"/>
          </a:p>
        </p:txBody>
      </p:sp>
      <p:sp>
        <p:nvSpPr>
          <p:cNvPr id="10" name="Title 16">
            <a:extLst>
              <a:ext uri="{FF2B5EF4-FFF2-40B4-BE49-F238E27FC236}">
                <a16:creationId xmlns:a16="http://schemas.microsoft.com/office/drawing/2014/main" id="{9063E3FB-0AF8-226B-9A68-1F452D90240E}"/>
              </a:ext>
            </a:extLst>
          </p:cNvPr>
          <p:cNvSpPr>
            <a:spLocks noGrp="1"/>
          </p:cNvSpPr>
          <p:nvPr>
            <p:ph type="title" hasCustomPrompt="1"/>
          </p:nvPr>
        </p:nvSpPr>
        <p:spPr>
          <a:xfrm>
            <a:off x="2351252" y="2930525"/>
            <a:ext cx="7489497" cy="996950"/>
          </a:xfrm>
          <a:prstGeom prst="rect">
            <a:avLst/>
          </a:prstGeom>
        </p:spPr>
        <p:txBody>
          <a:bodyPr/>
          <a:lstStyle>
            <a:lvl1pPr algn="ctr">
              <a:defRPr sz="6000" b="1" i="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r>
              <a:rPr lang="en-GB" dirty="0"/>
              <a:t>Section Title</a:t>
            </a:r>
            <a:endParaRPr lang="en-US" dirty="0"/>
          </a:p>
        </p:txBody>
      </p:sp>
    </p:spTree>
    <p:extLst>
      <p:ext uri="{BB962C8B-B14F-4D97-AF65-F5344CB8AC3E}">
        <p14:creationId xmlns:p14="http://schemas.microsoft.com/office/powerpoint/2010/main" val="952606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1000"/>
                                        <p:tgtEl>
                                          <p:spTgt spid="10"/>
                                        </p:tgtEl>
                                      </p:cBhvr>
                                    </p:animEffect>
                                    <p:set>
                                      <p:cBhvr>
                                        <p:cTn id="15" dur="1" fill="hold">
                                          <p:stCondLst>
                                            <p:cond delay="999"/>
                                          </p:stCondLst>
                                        </p:cTn>
                                        <p:tgtEl>
                                          <p:spTgt spid="10"/>
                                        </p:tgtEl>
                                        <p:attrNameLst>
                                          <p:attrName>style.visibility</p:attrName>
                                        </p:attrNameLst>
                                      </p:cBhvr>
                                      <p:to>
                                        <p:strVal val="hidden"/>
                                      </p:to>
                                    </p:set>
                                  </p:childTnLst>
                                </p:cTn>
                              </p:par>
                              <p:par>
                                <p:cTn id="16" presetID="10" presetClass="exit" presetSubtype="0" fill="hold" grpId="1" nodeType="withEffect" nodePh="1">
                                  <p:stCondLst>
                                    <p:cond delay="0"/>
                                  </p:stCondLst>
                                  <p:endCondLst>
                                    <p:cond evt="begin" delay="0">
                                      <p:tn val="16"/>
                                    </p:cond>
                                  </p:endCondLst>
                                  <p:childTnLst>
                                    <p:animEffect transition="out" filter="fade">
                                      <p:cBhvr>
                                        <p:cTn id="17" dur="1000"/>
                                        <p:tgtEl>
                                          <p:spTgt spid="7"/>
                                        </p:tgtEl>
                                      </p:cBhvr>
                                    </p:animEffect>
                                    <p:set>
                                      <p:cBhvr>
                                        <p:cTn id="18"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0" grpId="0"/>
      <p:bldP spid="10" grpId="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CF435D-05BD-3C90-4D94-F49D542ED759}"/>
              </a:ext>
            </a:extLst>
          </p:cNvPr>
          <p:cNvPicPr>
            <a:picLocks noChangeAspect="1"/>
          </p:cNvPicPr>
          <p:nvPr userDrawn="1"/>
        </p:nvPicPr>
        <p:blipFill>
          <a:blip r:embed="rId2"/>
          <a:srcRect t="25418" b="25418"/>
          <a:stretch/>
        </p:blipFill>
        <p:spPr>
          <a:xfrm>
            <a:off x="1" y="0"/>
            <a:ext cx="7476564" cy="6858000"/>
          </a:xfrm>
          <a:prstGeom prst="rect">
            <a:avLst/>
          </a:prstGeom>
        </p:spPr>
      </p:pic>
      <p:sp>
        <p:nvSpPr>
          <p:cNvPr id="3" name="Rectangle 14">
            <a:extLst>
              <a:ext uri="{FF2B5EF4-FFF2-40B4-BE49-F238E27FC236}">
                <a16:creationId xmlns:a16="http://schemas.microsoft.com/office/drawing/2014/main" id="{AB81F4A1-9AA2-6A4C-9966-E268FB3DF06B}"/>
              </a:ext>
            </a:extLst>
          </p:cNvPr>
          <p:cNvSpPr/>
          <p:nvPr userDrawn="1"/>
        </p:nvSpPr>
        <p:spPr>
          <a:xfrm>
            <a:off x="5768633" y="-9498"/>
            <a:ext cx="6443463" cy="6917635"/>
          </a:xfrm>
          <a:custGeom>
            <a:avLst/>
            <a:gdLst>
              <a:gd name="connsiteX0" fmla="*/ 0 w 6423585"/>
              <a:gd name="connsiteY0" fmla="*/ 0 h 6858000"/>
              <a:gd name="connsiteX1" fmla="*/ 6423585 w 6423585"/>
              <a:gd name="connsiteY1" fmla="*/ 0 h 6858000"/>
              <a:gd name="connsiteX2" fmla="*/ 6423585 w 6423585"/>
              <a:gd name="connsiteY2" fmla="*/ 6858000 h 6858000"/>
              <a:gd name="connsiteX3" fmla="*/ 0 w 6423585"/>
              <a:gd name="connsiteY3" fmla="*/ 6858000 h 6858000"/>
              <a:gd name="connsiteX4" fmla="*/ 0 w 6423585"/>
              <a:gd name="connsiteY4" fmla="*/ 0 h 6858000"/>
              <a:gd name="connsiteX0" fmla="*/ 699247 w 6423585"/>
              <a:gd name="connsiteY0" fmla="*/ 0 h 6858000"/>
              <a:gd name="connsiteX1" fmla="*/ 6423585 w 6423585"/>
              <a:gd name="connsiteY1" fmla="*/ 0 h 6858000"/>
              <a:gd name="connsiteX2" fmla="*/ 6423585 w 6423585"/>
              <a:gd name="connsiteY2" fmla="*/ 6858000 h 6858000"/>
              <a:gd name="connsiteX3" fmla="*/ 0 w 6423585"/>
              <a:gd name="connsiteY3" fmla="*/ 6858000 h 6858000"/>
              <a:gd name="connsiteX4" fmla="*/ 699247 w 6423585"/>
              <a:gd name="connsiteY4" fmla="*/ 0 h 6858000"/>
              <a:gd name="connsiteX0" fmla="*/ 699247 w 6423585"/>
              <a:gd name="connsiteY0" fmla="*/ 0 h 6867939"/>
              <a:gd name="connsiteX1" fmla="*/ 6423585 w 6423585"/>
              <a:gd name="connsiteY1" fmla="*/ 0 h 6867939"/>
              <a:gd name="connsiteX2" fmla="*/ 6423585 w 6423585"/>
              <a:gd name="connsiteY2" fmla="*/ 6867939 h 6867939"/>
              <a:gd name="connsiteX3" fmla="*/ 0 w 6423585"/>
              <a:gd name="connsiteY3" fmla="*/ 6858000 h 6867939"/>
              <a:gd name="connsiteX4" fmla="*/ 699247 w 6423585"/>
              <a:gd name="connsiteY4" fmla="*/ 0 h 6867939"/>
              <a:gd name="connsiteX0" fmla="*/ 709186 w 6433524"/>
              <a:gd name="connsiteY0" fmla="*/ 0 h 6877878"/>
              <a:gd name="connsiteX1" fmla="*/ 6433524 w 6433524"/>
              <a:gd name="connsiteY1" fmla="*/ 0 h 6877878"/>
              <a:gd name="connsiteX2" fmla="*/ 6433524 w 6433524"/>
              <a:gd name="connsiteY2" fmla="*/ 6867939 h 6877878"/>
              <a:gd name="connsiteX3" fmla="*/ 0 w 6433524"/>
              <a:gd name="connsiteY3" fmla="*/ 6877878 h 6877878"/>
              <a:gd name="connsiteX4" fmla="*/ 709186 w 6433524"/>
              <a:gd name="connsiteY4" fmla="*/ 0 h 6877878"/>
              <a:gd name="connsiteX0" fmla="*/ 709186 w 6443463"/>
              <a:gd name="connsiteY0" fmla="*/ 0 h 6917635"/>
              <a:gd name="connsiteX1" fmla="*/ 6433524 w 6443463"/>
              <a:gd name="connsiteY1" fmla="*/ 0 h 6917635"/>
              <a:gd name="connsiteX2" fmla="*/ 6443463 w 6443463"/>
              <a:gd name="connsiteY2" fmla="*/ 6917635 h 6917635"/>
              <a:gd name="connsiteX3" fmla="*/ 0 w 6443463"/>
              <a:gd name="connsiteY3" fmla="*/ 6877878 h 6917635"/>
              <a:gd name="connsiteX4" fmla="*/ 709186 w 6443463"/>
              <a:gd name="connsiteY4" fmla="*/ 0 h 6917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3463" h="6917635">
                <a:moveTo>
                  <a:pt x="709186" y="0"/>
                </a:moveTo>
                <a:lnTo>
                  <a:pt x="6433524" y="0"/>
                </a:lnTo>
                <a:lnTo>
                  <a:pt x="6443463" y="6917635"/>
                </a:lnTo>
                <a:lnTo>
                  <a:pt x="0" y="6877878"/>
                </a:lnTo>
                <a:lnTo>
                  <a:pt x="709186"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Logo, company name&#10;&#10;Description automatically generated">
            <a:extLst>
              <a:ext uri="{FF2B5EF4-FFF2-40B4-BE49-F238E27FC236}">
                <a16:creationId xmlns:a16="http://schemas.microsoft.com/office/drawing/2014/main" id="{A80FB260-2EC5-B299-024A-986184C8316F}"/>
              </a:ext>
            </a:extLst>
          </p:cNvPr>
          <p:cNvPicPr>
            <a:picLocks noChangeAspect="1"/>
          </p:cNvPicPr>
          <p:nvPr userDrawn="1"/>
        </p:nvPicPr>
        <p:blipFill>
          <a:blip r:embed="rId3"/>
          <a:stretch>
            <a:fillRect/>
          </a:stretch>
        </p:blipFill>
        <p:spPr>
          <a:xfrm>
            <a:off x="1432228" y="1448547"/>
            <a:ext cx="3030443" cy="3460215"/>
          </a:xfrm>
          <a:prstGeom prst="rect">
            <a:avLst/>
          </a:prstGeom>
        </p:spPr>
      </p:pic>
      <p:sp>
        <p:nvSpPr>
          <p:cNvPr id="10" name="Title 16">
            <a:extLst>
              <a:ext uri="{FF2B5EF4-FFF2-40B4-BE49-F238E27FC236}">
                <a16:creationId xmlns:a16="http://schemas.microsoft.com/office/drawing/2014/main" id="{07DE7240-E008-374E-A2CF-1454B0C0B7AC}"/>
              </a:ext>
            </a:extLst>
          </p:cNvPr>
          <p:cNvSpPr>
            <a:spLocks noGrp="1"/>
          </p:cNvSpPr>
          <p:nvPr>
            <p:ph type="title" hasCustomPrompt="1"/>
          </p:nvPr>
        </p:nvSpPr>
        <p:spPr>
          <a:xfrm>
            <a:off x="7486625" y="2561143"/>
            <a:ext cx="3223591" cy="417445"/>
          </a:xfrm>
          <a:prstGeom prst="rect">
            <a:avLst/>
          </a:prstGeom>
        </p:spPr>
        <p:txBody>
          <a:bodyPr/>
          <a:lstStyle>
            <a:lvl1pPr>
              <a:defRPr sz="3600" b="1" i="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r>
              <a:rPr lang="en-GB" dirty="0"/>
              <a:t>TITLE SLIDE</a:t>
            </a:r>
            <a:endParaRPr lang="en-US" dirty="0"/>
          </a:p>
        </p:txBody>
      </p:sp>
      <p:sp>
        <p:nvSpPr>
          <p:cNvPr id="11" name="Text Placeholder 21">
            <a:extLst>
              <a:ext uri="{FF2B5EF4-FFF2-40B4-BE49-F238E27FC236}">
                <a16:creationId xmlns:a16="http://schemas.microsoft.com/office/drawing/2014/main" id="{F6F65019-DEA0-7C43-BF90-A6DCC1178504}"/>
              </a:ext>
            </a:extLst>
          </p:cNvPr>
          <p:cNvSpPr>
            <a:spLocks noGrp="1"/>
          </p:cNvSpPr>
          <p:nvPr>
            <p:ph type="body" sz="quarter" idx="10" hasCustomPrompt="1"/>
          </p:nvPr>
        </p:nvSpPr>
        <p:spPr>
          <a:xfrm>
            <a:off x="7486650" y="2992304"/>
            <a:ext cx="3224213" cy="242245"/>
          </a:xfrm>
          <a:prstGeom prst="rect">
            <a:avLst/>
          </a:prstGeom>
        </p:spPr>
        <p:txBody>
          <a:bodyPr>
            <a:noAutofit/>
          </a:bodyPr>
          <a:lstStyle>
            <a:lvl1pPr marL="0" indent="0">
              <a:buNone/>
              <a:defRPr sz="2000" b="0" i="0">
                <a:solidFill>
                  <a:schemeClr val="tx1"/>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Sub Heading</a:t>
            </a:r>
            <a:endParaRPr lang="en-US" dirty="0"/>
          </a:p>
        </p:txBody>
      </p:sp>
      <p:sp>
        <p:nvSpPr>
          <p:cNvPr id="12" name="Text Placeholder 21">
            <a:extLst>
              <a:ext uri="{FF2B5EF4-FFF2-40B4-BE49-F238E27FC236}">
                <a16:creationId xmlns:a16="http://schemas.microsoft.com/office/drawing/2014/main" id="{D5CE7129-6E2C-154B-8A0B-F9BAA5F394E2}"/>
              </a:ext>
            </a:extLst>
          </p:cNvPr>
          <p:cNvSpPr>
            <a:spLocks noGrp="1"/>
          </p:cNvSpPr>
          <p:nvPr>
            <p:ph type="body" sz="quarter" idx="11" hasCustomPrompt="1"/>
          </p:nvPr>
        </p:nvSpPr>
        <p:spPr>
          <a:xfrm>
            <a:off x="7486651" y="3449883"/>
            <a:ext cx="1275780" cy="242243"/>
          </a:xfrm>
          <a:prstGeom prst="rect">
            <a:avLst/>
          </a:prstGeom>
        </p:spPr>
        <p:txBody>
          <a:bodyPr>
            <a:noAutofit/>
          </a:bodyPr>
          <a:lstStyle>
            <a:lvl1pPr marL="0" indent="0">
              <a:buNone/>
              <a:defRPr sz="18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Speakers:</a:t>
            </a:r>
            <a:endParaRPr lang="en-US" dirty="0"/>
          </a:p>
        </p:txBody>
      </p:sp>
      <p:sp>
        <p:nvSpPr>
          <p:cNvPr id="13" name="Text Placeholder 21">
            <a:extLst>
              <a:ext uri="{FF2B5EF4-FFF2-40B4-BE49-F238E27FC236}">
                <a16:creationId xmlns:a16="http://schemas.microsoft.com/office/drawing/2014/main" id="{C0891E55-1359-A44D-B221-A658236125D0}"/>
              </a:ext>
            </a:extLst>
          </p:cNvPr>
          <p:cNvSpPr>
            <a:spLocks noGrp="1"/>
          </p:cNvSpPr>
          <p:nvPr>
            <p:ph type="body" sz="quarter" idx="12" hasCustomPrompt="1"/>
          </p:nvPr>
        </p:nvSpPr>
        <p:spPr>
          <a:xfrm>
            <a:off x="8673520" y="3449881"/>
            <a:ext cx="3224213" cy="242245"/>
          </a:xfrm>
          <a:prstGeom prst="rect">
            <a:avLst/>
          </a:prstGeom>
        </p:spPr>
        <p:txBody>
          <a:bodyPr>
            <a:noAutofit/>
          </a:bodyPr>
          <a:lstStyle>
            <a:lvl1pPr marL="0" indent="0">
              <a:buNone/>
              <a:defRPr sz="1800" b="0" i="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Speaker 1, Speaker 2</a:t>
            </a:r>
            <a:endParaRPr lang="en-US" dirty="0"/>
          </a:p>
        </p:txBody>
      </p:sp>
      <p:pic>
        <p:nvPicPr>
          <p:cNvPr id="2" name="Picture 1">
            <a:extLst>
              <a:ext uri="{FF2B5EF4-FFF2-40B4-BE49-F238E27FC236}">
                <a16:creationId xmlns:a16="http://schemas.microsoft.com/office/drawing/2014/main" id="{2ABD939E-5B15-502F-B6A4-F8538C3E8F08}"/>
              </a:ext>
            </a:extLst>
          </p:cNvPr>
          <p:cNvPicPr>
            <a:picLocks noChangeAspect="1"/>
          </p:cNvPicPr>
          <p:nvPr userDrawn="1"/>
        </p:nvPicPr>
        <p:blipFill>
          <a:blip r:embed="rId4"/>
          <a:srcRect/>
          <a:stretch/>
        </p:blipFill>
        <p:spPr>
          <a:xfrm>
            <a:off x="6718738" y="5576431"/>
            <a:ext cx="5110988" cy="1066237"/>
          </a:xfrm>
          <a:prstGeom prst="rect">
            <a:avLst/>
          </a:prstGeom>
        </p:spPr>
      </p:pic>
    </p:spTree>
    <p:extLst>
      <p:ext uri="{BB962C8B-B14F-4D97-AF65-F5344CB8AC3E}">
        <p14:creationId xmlns:p14="http://schemas.microsoft.com/office/powerpoint/2010/main" val="197235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0-#ppt_w/2"/>
                                          </p:val>
                                        </p:tav>
                                        <p:tav tm="100000">
                                          <p:val>
                                            <p:strVal val="#ppt_x"/>
                                          </p:val>
                                        </p:tav>
                                      </p:tavLst>
                                    </p:anim>
                                    <p:anim calcmode="lin" valueType="num">
                                      <p:cBhvr additive="base">
                                        <p:cTn id="8" dur="1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250"/>
                                        <p:tgtEl>
                                          <p:spTgt spid="10"/>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250"/>
                                        <p:tgtEl>
                                          <p:spTgt spid="11">
                                            <p:txEl>
                                              <p:pRg st="0" end="0"/>
                                            </p:txEl>
                                          </p:spTgt>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1250"/>
                                        <p:tgtEl>
                                          <p:spTgt spid="13">
                                            <p:txEl>
                                              <p:pRg st="0" end="0"/>
                                            </p:txEl>
                                          </p:spTgt>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fade">
                                      <p:cBhvr>
                                        <p:cTn id="20" dur="1250"/>
                                        <p:tgtEl>
                                          <p:spTgt spid="12">
                                            <p:txEl>
                                              <p:pRg st="0" end="0"/>
                                            </p:txEl>
                                          </p:spTgt>
                                        </p:tgtEl>
                                      </p:cBhvr>
                                    </p:animEffect>
                                  </p:childTnLst>
                                </p:cTn>
                              </p:par>
                              <p:par>
                                <p:cTn id="21" presetID="10" presetClass="entr" presetSubtype="0" fill="hold" nodeType="withEffect">
                                  <p:stCondLst>
                                    <p:cond delay="15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withEffect">
                  <p:stCondLst>
                    <p:cond delay="500"/>
                  </p:stCondLst>
                  <p:childTnLst>
                    <p:set>
                      <p:cBhvr>
                        <p:cTn dur="1" fill="hold">
                          <p:stCondLst>
                            <p:cond delay="0"/>
                          </p:stCondLst>
                        </p:cTn>
                        <p:tgtEl>
                          <p:spTgt spid="11"/>
                        </p:tgtEl>
                        <p:attrNameLst>
                          <p:attrName>style.visibility</p:attrName>
                        </p:attrNameLst>
                      </p:cBhvr>
                      <p:to>
                        <p:strVal val="visible"/>
                      </p:to>
                    </p:set>
                    <p:animEffect transition="in" filter="fade">
                      <p:cBhvr>
                        <p:cTn dur="1250"/>
                        <p:tgtEl>
                          <p:spTgt spid="11"/>
                        </p:tgtEl>
                      </p:cBhvr>
                    </p:animEffect>
                  </p:childTnLst>
                </p:cTn>
              </p:par>
            </p:tnLst>
          </p:tmpl>
        </p:tmplLst>
      </p:bldP>
      <p:bldP spid="12" grpId="0" build="p">
        <p:tmplLst>
          <p:tmpl lvl="1">
            <p:tnLst>
              <p:par>
                <p:cTn presetID="10" presetClass="entr" presetSubtype="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Effect transition="in" filter="fade">
                      <p:cBhvr>
                        <p:cTn dur="1250"/>
                        <p:tgtEl>
                          <p:spTgt spid="12"/>
                        </p:tgtEl>
                      </p:cBhvr>
                    </p:animEffect>
                  </p:childTnLst>
                </p:cTn>
              </p:par>
            </p:tnLst>
          </p:tmpl>
        </p:tmplLst>
      </p:bldP>
      <p:bldP spid="13" grpId="0" build="p">
        <p:tmplLst>
          <p:tmpl lvl="1">
            <p:tnLst>
              <p:par>
                <p:cTn presetID="10" presetClass="entr" presetSubtype="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Effect transition="in" filter="fade">
                      <p:cBhvr>
                        <p:cTn dur="1250"/>
                        <p:tgtEl>
                          <p:spTgt spid="13"/>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Custom Image">
    <p:spTree>
      <p:nvGrpSpPr>
        <p:cNvPr id="1" name=""/>
        <p:cNvGrpSpPr/>
        <p:nvPr/>
      </p:nvGrpSpPr>
      <p:grpSpPr>
        <a:xfrm>
          <a:off x="0" y="0"/>
          <a:ext cx="0" cy="0"/>
          <a:chOff x="0" y="0"/>
          <a:chExt cx="0" cy="0"/>
        </a:xfrm>
      </p:grpSpPr>
      <p:sp>
        <p:nvSpPr>
          <p:cNvPr id="8" name="Rectangle 14">
            <a:extLst>
              <a:ext uri="{FF2B5EF4-FFF2-40B4-BE49-F238E27FC236}">
                <a16:creationId xmlns:a16="http://schemas.microsoft.com/office/drawing/2014/main" id="{7B6A1138-6AEB-9F4F-9904-44F2ABD8353D}"/>
              </a:ext>
            </a:extLst>
          </p:cNvPr>
          <p:cNvSpPr/>
          <p:nvPr userDrawn="1"/>
        </p:nvSpPr>
        <p:spPr>
          <a:xfrm>
            <a:off x="5768633" y="-9498"/>
            <a:ext cx="6443463" cy="6917635"/>
          </a:xfrm>
          <a:custGeom>
            <a:avLst/>
            <a:gdLst>
              <a:gd name="connsiteX0" fmla="*/ 0 w 6423585"/>
              <a:gd name="connsiteY0" fmla="*/ 0 h 6858000"/>
              <a:gd name="connsiteX1" fmla="*/ 6423585 w 6423585"/>
              <a:gd name="connsiteY1" fmla="*/ 0 h 6858000"/>
              <a:gd name="connsiteX2" fmla="*/ 6423585 w 6423585"/>
              <a:gd name="connsiteY2" fmla="*/ 6858000 h 6858000"/>
              <a:gd name="connsiteX3" fmla="*/ 0 w 6423585"/>
              <a:gd name="connsiteY3" fmla="*/ 6858000 h 6858000"/>
              <a:gd name="connsiteX4" fmla="*/ 0 w 6423585"/>
              <a:gd name="connsiteY4" fmla="*/ 0 h 6858000"/>
              <a:gd name="connsiteX0" fmla="*/ 699247 w 6423585"/>
              <a:gd name="connsiteY0" fmla="*/ 0 h 6858000"/>
              <a:gd name="connsiteX1" fmla="*/ 6423585 w 6423585"/>
              <a:gd name="connsiteY1" fmla="*/ 0 h 6858000"/>
              <a:gd name="connsiteX2" fmla="*/ 6423585 w 6423585"/>
              <a:gd name="connsiteY2" fmla="*/ 6858000 h 6858000"/>
              <a:gd name="connsiteX3" fmla="*/ 0 w 6423585"/>
              <a:gd name="connsiteY3" fmla="*/ 6858000 h 6858000"/>
              <a:gd name="connsiteX4" fmla="*/ 699247 w 6423585"/>
              <a:gd name="connsiteY4" fmla="*/ 0 h 6858000"/>
              <a:gd name="connsiteX0" fmla="*/ 699247 w 6423585"/>
              <a:gd name="connsiteY0" fmla="*/ 0 h 6867939"/>
              <a:gd name="connsiteX1" fmla="*/ 6423585 w 6423585"/>
              <a:gd name="connsiteY1" fmla="*/ 0 h 6867939"/>
              <a:gd name="connsiteX2" fmla="*/ 6423585 w 6423585"/>
              <a:gd name="connsiteY2" fmla="*/ 6867939 h 6867939"/>
              <a:gd name="connsiteX3" fmla="*/ 0 w 6423585"/>
              <a:gd name="connsiteY3" fmla="*/ 6858000 h 6867939"/>
              <a:gd name="connsiteX4" fmla="*/ 699247 w 6423585"/>
              <a:gd name="connsiteY4" fmla="*/ 0 h 6867939"/>
              <a:gd name="connsiteX0" fmla="*/ 709186 w 6433524"/>
              <a:gd name="connsiteY0" fmla="*/ 0 h 6877878"/>
              <a:gd name="connsiteX1" fmla="*/ 6433524 w 6433524"/>
              <a:gd name="connsiteY1" fmla="*/ 0 h 6877878"/>
              <a:gd name="connsiteX2" fmla="*/ 6433524 w 6433524"/>
              <a:gd name="connsiteY2" fmla="*/ 6867939 h 6877878"/>
              <a:gd name="connsiteX3" fmla="*/ 0 w 6433524"/>
              <a:gd name="connsiteY3" fmla="*/ 6877878 h 6877878"/>
              <a:gd name="connsiteX4" fmla="*/ 709186 w 6433524"/>
              <a:gd name="connsiteY4" fmla="*/ 0 h 6877878"/>
              <a:gd name="connsiteX0" fmla="*/ 709186 w 6443463"/>
              <a:gd name="connsiteY0" fmla="*/ 0 h 6917635"/>
              <a:gd name="connsiteX1" fmla="*/ 6433524 w 6443463"/>
              <a:gd name="connsiteY1" fmla="*/ 0 h 6917635"/>
              <a:gd name="connsiteX2" fmla="*/ 6443463 w 6443463"/>
              <a:gd name="connsiteY2" fmla="*/ 6917635 h 6917635"/>
              <a:gd name="connsiteX3" fmla="*/ 0 w 6443463"/>
              <a:gd name="connsiteY3" fmla="*/ 6877878 h 6917635"/>
              <a:gd name="connsiteX4" fmla="*/ 709186 w 6443463"/>
              <a:gd name="connsiteY4" fmla="*/ 0 h 6917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3463" h="6917635">
                <a:moveTo>
                  <a:pt x="709186" y="0"/>
                </a:moveTo>
                <a:lnTo>
                  <a:pt x="6433524" y="0"/>
                </a:lnTo>
                <a:lnTo>
                  <a:pt x="6443463" y="6917635"/>
                </a:lnTo>
                <a:lnTo>
                  <a:pt x="0" y="6877878"/>
                </a:lnTo>
                <a:lnTo>
                  <a:pt x="709186"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2">
            <a:extLst>
              <a:ext uri="{FF2B5EF4-FFF2-40B4-BE49-F238E27FC236}">
                <a16:creationId xmlns:a16="http://schemas.microsoft.com/office/drawing/2014/main" id="{71EC7FF6-EF0F-BE7E-2284-8D2784EBC72A}"/>
              </a:ext>
            </a:extLst>
          </p:cNvPr>
          <p:cNvSpPr>
            <a:spLocks noGrp="1"/>
          </p:cNvSpPr>
          <p:nvPr>
            <p:ph type="pic" sz="quarter" idx="13"/>
          </p:nvPr>
        </p:nvSpPr>
        <p:spPr>
          <a:xfrm>
            <a:off x="0" y="0"/>
            <a:ext cx="6476704" cy="6867498"/>
          </a:xfrm>
          <a:custGeom>
            <a:avLst/>
            <a:gdLst>
              <a:gd name="connsiteX0" fmla="*/ 0 w 6690064"/>
              <a:gd name="connsiteY0" fmla="*/ 0 h 6867498"/>
              <a:gd name="connsiteX1" fmla="*/ 6690064 w 6690064"/>
              <a:gd name="connsiteY1" fmla="*/ 0 h 6867498"/>
              <a:gd name="connsiteX2" fmla="*/ 6690064 w 6690064"/>
              <a:gd name="connsiteY2" fmla="*/ 6867498 h 6867498"/>
              <a:gd name="connsiteX3" fmla="*/ 0 w 6690064"/>
              <a:gd name="connsiteY3" fmla="*/ 6867498 h 6867498"/>
              <a:gd name="connsiteX4" fmla="*/ 0 w 6690064"/>
              <a:gd name="connsiteY4" fmla="*/ 0 h 6867498"/>
              <a:gd name="connsiteX0" fmla="*/ 0 w 6690064"/>
              <a:gd name="connsiteY0" fmla="*/ 0 h 6867498"/>
              <a:gd name="connsiteX1" fmla="*/ 6476704 w 6690064"/>
              <a:gd name="connsiteY1" fmla="*/ 0 h 6867498"/>
              <a:gd name="connsiteX2" fmla="*/ 6690064 w 6690064"/>
              <a:gd name="connsiteY2" fmla="*/ 6867498 h 6867498"/>
              <a:gd name="connsiteX3" fmla="*/ 0 w 6690064"/>
              <a:gd name="connsiteY3" fmla="*/ 6867498 h 6867498"/>
              <a:gd name="connsiteX4" fmla="*/ 0 w 6690064"/>
              <a:gd name="connsiteY4" fmla="*/ 0 h 6867498"/>
              <a:gd name="connsiteX0" fmla="*/ 0 w 6476704"/>
              <a:gd name="connsiteY0" fmla="*/ 0 h 6867498"/>
              <a:gd name="connsiteX1" fmla="*/ 6476704 w 6476704"/>
              <a:gd name="connsiteY1" fmla="*/ 0 h 6867498"/>
              <a:gd name="connsiteX2" fmla="*/ 5775664 w 6476704"/>
              <a:gd name="connsiteY2" fmla="*/ 6867498 h 6867498"/>
              <a:gd name="connsiteX3" fmla="*/ 0 w 6476704"/>
              <a:gd name="connsiteY3" fmla="*/ 6867498 h 6867498"/>
              <a:gd name="connsiteX4" fmla="*/ 0 w 6476704"/>
              <a:gd name="connsiteY4" fmla="*/ 0 h 6867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6704" h="6867498">
                <a:moveTo>
                  <a:pt x="0" y="0"/>
                </a:moveTo>
                <a:lnTo>
                  <a:pt x="6476704" y="0"/>
                </a:lnTo>
                <a:lnTo>
                  <a:pt x="5775664" y="6867498"/>
                </a:lnTo>
                <a:lnTo>
                  <a:pt x="0" y="6867498"/>
                </a:lnTo>
                <a:lnTo>
                  <a:pt x="0" y="0"/>
                </a:lnTo>
                <a:close/>
              </a:path>
            </a:pathLst>
          </a:custGeom>
          <a:noFill/>
        </p:spPr>
        <p:txBody>
          <a:bodyPr/>
          <a:lstStyle/>
          <a:p>
            <a:endParaRPr lang="en-US"/>
          </a:p>
        </p:txBody>
      </p:sp>
      <p:pic>
        <p:nvPicPr>
          <p:cNvPr id="2" name="Picture 1">
            <a:extLst>
              <a:ext uri="{FF2B5EF4-FFF2-40B4-BE49-F238E27FC236}">
                <a16:creationId xmlns:a16="http://schemas.microsoft.com/office/drawing/2014/main" id="{2ABD939E-5B15-502F-B6A4-F8538C3E8F08}"/>
              </a:ext>
            </a:extLst>
          </p:cNvPr>
          <p:cNvPicPr>
            <a:picLocks noChangeAspect="1"/>
          </p:cNvPicPr>
          <p:nvPr userDrawn="1"/>
        </p:nvPicPr>
        <p:blipFill>
          <a:blip r:embed="rId2"/>
          <a:srcRect/>
          <a:stretch/>
        </p:blipFill>
        <p:spPr>
          <a:xfrm>
            <a:off x="6718738" y="5576431"/>
            <a:ext cx="5110988" cy="1066237"/>
          </a:xfrm>
          <a:prstGeom prst="rect">
            <a:avLst/>
          </a:prstGeom>
        </p:spPr>
      </p:pic>
      <p:sp>
        <p:nvSpPr>
          <p:cNvPr id="3" name="Title 16">
            <a:extLst>
              <a:ext uri="{FF2B5EF4-FFF2-40B4-BE49-F238E27FC236}">
                <a16:creationId xmlns:a16="http://schemas.microsoft.com/office/drawing/2014/main" id="{C18568FF-63F7-8CD2-A574-6D736A1BBF59}"/>
              </a:ext>
            </a:extLst>
          </p:cNvPr>
          <p:cNvSpPr>
            <a:spLocks noGrp="1"/>
          </p:cNvSpPr>
          <p:nvPr>
            <p:ph type="title" hasCustomPrompt="1"/>
          </p:nvPr>
        </p:nvSpPr>
        <p:spPr>
          <a:xfrm>
            <a:off x="7486625" y="2561143"/>
            <a:ext cx="3223591" cy="417445"/>
          </a:xfrm>
          <a:prstGeom prst="rect">
            <a:avLst/>
          </a:prstGeom>
        </p:spPr>
        <p:txBody>
          <a:bodyPr/>
          <a:lstStyle>
            <a:lvl1pPr>
              <a:defRPr sz="3600" b="1" i="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r>
              <a:rPr lang="en-GB" dirty="0"/>
              <a:t>TITLE SLIDE</a:t>
            </a:r>
            <a:endParaRPr lang="en-US" dirty="0"/>
          </a:p>
        </p:txBody>
      </p:sp>
      <p:sp>
        <p:nvSpPr>
          <p:cNvPr id="4" name="Text Placeholder 21">
            <a:extLst>
              <a:ext uri="{FF2B5EF4-FFF2-40B4-BE49-F238E27FC236}">
                <a16:creationId xmlns:a16="http://schemas.microsoft.com/office/drawing/2014/main" id="{F1037045-6E73-BD95-E612-1A21657F9B43}"/>
              </a:ext>
            </a:extLst>
          </p:cNvPr>
          <p:cNvSpPr>
            <a:spLocks noGrp="1"/>
          </p:cNvSpPr>
          <p:nvPr>
            <p:ph type="body" sz="quarter" idx="10" hasCustomPrompt="1"/>
          </p:nvPr>
        </p:nvSpPr>
        <p:spPr>
          <a:xfrm>
            <a:off x="7486650" y="2992304"/>
            <a:ext cx="3224213" cy="242245"/>
          </a:xfrm>
          <a:prstGeom prst="rect">
            <a:avLst/>
          </a:prstGeom>
        </p:spPr>
        <p:txBody>
          <a:bodyPr>
            <a:noAutofit/>
          </a:bodyPr>
          <a:lstStyle>
            <a:lvl1pPr marL="0" indent="0">
              <a:buNone/>
              <a:defRPr sz="2000" b="0" i="0">
                <a:solidFill>
                  <a:schemeClr val="tx1"/>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Sub Heading</a:t>
            </a:r>
            <a:endParaRPr lang="en-US" dirty="0"/>
          </a:p>
        </p:txBody>
      </p:sp>
      <p:sp>
        <p:nvSpPr>
          <p:cNvPr id="5" name="Text Placeholder 21">
            <a:extLst>
              <a:ext uri="{FF2B5EF4-FFF2-40B4-BE49-F238E27FC236}">
                <a16:creationId xmlns:a16="http://schemas.microsoft.com/office/drawing/2014/main" id="{808ED9BC-7F54-FE19-6E96-157F739D6D88}"/>
              </a:ext>
            </a:extLst>
          </p:cNvPr>
          <p:cNvSpPr>
            <a:spLocks noGrp="1"/>
          </p:cNvSpPr>
          <p:nvPr>
            <p:ph type="body" sz="quarter" idx="11" hasCustomPrompt="1"/>
          </p:nvPr>
        </p:nvSpPr>
        <p:spPr>
          <a:xfrm>
            <a:off x="7486651" y="3449883"/>
            <a:ext cx="1275780" cy="242243"/>
          </a:xfrm>
          <a:prstGeom prst="rect">
            <a:avLst/>
          </a:prstGeom>
        </p:spPr>
        <p:txBody>
          <a:bodyPr>
            <a:noAutofit/>
          </a:bodyPr>
          <a:lstStyle>
            <a:lvl1pPr marL="0" indent="0">
              <a:buNone/>
              <a:defRPr sz="18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Speakers:</a:t>
            </a:r>
            <a:endParaRPr lang="en-US" dirty="0"/>
          </a:p>
        </p:txBody>
      </p:sp>
      <p:sp>
        <p:nvSpPr>
          <p:cNvPr id="7" name="Text Placeholder 21">
            <a:extLst>
              <a:ext uri="{FF2B5EF4-FFF2-40B4-BE49-F238E27FC236}">
                <a16:creationId xmlns:a16="http://schemas.microsoft.com/office/drawing/2014/main" id="{D2BCE976-D8DB-9287-CE73-94254895BDE1}"/>
              </a:ext>
            </a:extLst>
          </p:cNvPr>
          <p:cNvSpPr>
            <a:spLocks noGrp="1"/>
          </p:cNvSpPr>
          <p:nvPr>
            <p:ph type="body" sz="quarter" idx="12" hasCustomPrompt="1"/>
          </p:nvPr>
        </p:nvSpPr>
        <p:spPr>
          <a:xfrm>
            <a:off x="8673520" y="3449881"/>
            <a:ext cx="3224213" cy="242245"/>
          </a:xfrm>
          <a:prstGeom prst="rect">
            <a:avLst/>
          </a:prstGeom>
        </p:spPr>
        <p:txBody>
          <a:bodyPr>
            <a:noAutofit/>
          </a:bodyPr>
          <a:lstStyle>
            <a:lvl1pPr marL="0" indent="0">
              <a:buNone/>
              <a:defRPr sz="1800" b="0" i="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Speaker 1, Speaker 2</a:t>
            </a:r>
            <a:endParaRPr lang="en-US" dirty="0"/>
          </a:p>
        </p:txBody>
      </p:sp>
    </p:spTree>
    <p:extLst>
      <p:ext uri="{BB962C8B-B14F-4D97-AF65-F5344CB8AC3E}">
        <p14:creationId xmlns:p14="http://schemas.microsoft.com/office/powerpoint/2010/main" val="373559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250"/>
                                        <p:tgtEl>
                                          <p:spTgt spid="3"/>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250"/>
                                        <p:tgtEl>
                                          <p:spTgt spid="4">
                                            <p:txEl>
                                              <p:pRg st="0" end="0"/>
                                            </p:txEl>
                                          </p:spTgt>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1250"/>
                                        <p:tgtEl>
                                          <p:spTgt spid="7">
                                            <p:txEl>
                                              <p:pRg st="0" end="0"/>
                                            </p:txEl>
                                          </p:spTgt>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12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1250"/>
                        <p:tgtEl>
                          <p:spTgt spid="4"/>
                        </p:tgtEl>
                      </p:cBhvr>
                    </p:animEffect>
                  </p:childTnLst>
                </p:cTn>
              </p:par>
            </p:tnLst>
          </p:tmpl>
        </p:tmplLst>
      </p:bldP>
      <p:bldP spid="5" grpId="0" build="p">
        <p:tmplLst>
          <p:tmpl lvl="1">
            <p:tnLst>
              <p:par>
                <p:cTn presetID="10" presetClass="entr" presetSubtype="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Effect transition="in" filter="fade">
                      <p:cBhvr>
                        <p:cTn dur="1250"/>
                        <p:tgtEl>
                          <p:spTgt spid="5"/>
                        </p:tgtEl>
                      </p:cBhvr>
                    </p:animEffect>
                  </p:childTnLst>
                </p:cTn>
              </p:par>
            </p:tnLst>
          </p:tmpl>
        </p:tmplLst>
      </p:bldP>
      <p:bldP spid="7" grpId="0" build="p">
        <p:tmplLst>
          <p:tmpl lvl="1">
            <p:tnLst>
              <p:par>
                <p:cTn presetID="10" presetClass="entr" presetSubtype="0" fill="hold" nodeType="withEffect">
                  <p:stCondLst>
                    <p:cond delay="500"/>
                  </p:stCondLst>
                  <p:childTnLst>
                    <p:set>
                      <p:cBhvr>
                        <p:cTn dur="1" fill="hold">
                          <p:stCondLst>
                            <p:cond delay="0"/>
                          </p:stCondLst>
                        </p:cTn>
                        <p:tgtEl>
                          <p:spTgt spid="7"/>
                        </p:tgtEl>
                        <p:attrNameLst>
                          <p:attrName>style.visibility</p:attrName>
                        </p:attrNameLst>
                      </p:cBhvr>
                      <p:to>
                        <p:strVal val="visible"/>
                      </p:to>
                    </p:set>
                    <p:animEffect transition="in" filter="fade">
                      <p:cBhvr>
                        <p:cTn dur="1250"/>
                        <p:tgtEl>
                          <p:spTgt spid="7"/>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Full Screen">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2F6C2F96-4148-C872-8A30-A4D6326410EC}"/>
              </a:ext>
            </a:extLst>
          </p:cNvPr>
          <p:cNvSpPr>
            <a:spLocks noGrp="1"/>
          </p:cNvSpPr>
          <p:nvPr>
            <p:ph type="media" sz="quarter" idx="10" hasCustomPrompt="1"/>
          </p:nvPr>
        </p:nvSpPr>
        <p:spPr>
          <a:xfrm>
            <a:off x="0" y="0"/>
            <a:ext cx="12192000" cy="6858000"/>
          </a:xfrm>
          <a:prstGeom prst="rect">
            <a:avLst/>
          </a:prstGeom>
          <a:solidFill>
            <a:schemeClr val="bg2"/>
          </a:solidFill>
        </p:spPr>
        <p:txBody>
          <a:bodyPr/>
          <a:lstStyle>
            <a:lvl1pPr>
              <a:defRPr>
                <a:solidFill>
                  <a:schemeClr val="bg2"/>
                </a:solidFill>
              </a:defRPr>
            </a:lvl1pPr>
          </a:lstStyle>
          <a:p>
            <a:r>
              <a:rPr lang="en-US" dirty="0"/>
              <a:t>Click Icon to place video</a:t>
            </a:r>
          </a:p>
        </p:txBody>
      </p:sp>
    </p:spTree>
    <p:extLst>
      <p:ext uri="{BB962C8B-B14F-4D97-AF65-F5344CB8AC3E}">
        <p14:creationId xmlns:p14="http://schemas.microsoft.com/office/powerpoint/2010/main" val="944237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ent  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350DAC0-6D7B-D440-A89A-D4D432E856E1}"/>
              </a:ext>
            </a:extLst>
          </p:cNvPr>
          <p:cNvSpPr>
            <a:spLocks noGrp="1"/>
          </p:cNvSpPr>
          <p:nvPr>
            <p:ph type="pic" sz="quarter" idx="12"/>
          </p:nvPr>
        </p:nvSpPr>
        <p:spPr>
          <a:xfrm>
            <a:off x="5779546" y="-19878"/>
            <a:ext cx="6412454" cy="6877878"/>
          </a:xfrm>
          <a:custGeom>
            <a:avLst/>
            <a:gdLst>
              <a:gd name="connsiteX0" fmla="*/ 0 w 6477000"/>
              <a:gd name="connsiteY0" fmla="*/ 0 h 6858000"/>
              <a:gd name="connsiteX1" fmla="*/ 6477000 w 6477000"/>
              <a:gd name="connsiteY1" fmla="*/ 0 h 6858000"/>
              <a:gd name="connsiteX2" fmla="*/ 6477000 w 6477000"/>
              <a:gd name="connsiteY2" fmla="*/ 6858000 h 6858000"/>
              <a:gd name="connsiteX3" fmla="*/ 0 w 6477000"/>
              <a:gd name="connsiteY3" fmla="*/ 6858000 h 6858000"/>
              <a:gd name="connsiteX4" fmla="*/ 0 w 6477000"/>
              <a:gd name="connsiteY4" fmla="*/ 0 h 6858000"/>
              <a:gd name="connsiteX0" fmla="*/ 705678 w 6477000"/>
              <a:gd name="connsiteY0" fmla="*/ 0 h 6877878"/>
              <a:gd name="connsiteX1" fmla="*/ 6477000 w 6477000"/>
              <a:gd name="connsiteY1" fmla="*/ 19878 h 6877878"/>
              <a:gd name="connsiteX2" fmla="*/ 6477000 w 6477000"/>
              <a:gd name="connsiteY2" fmla="*/ 6877878 h 6877878"/>
              <a:gd name="connsiteX3" fmla="*/ 0 w 6477000"/>
              <a:gd name="connsiteY3" fmla="*/ 6877878 h 6877878"/>
              <a:gd name="connsiteX4" fmla="*/ 705678 w 6477000"/>
              <a:gd name="connsiteY4" fmla="*/ 0 h 6877878"/>
              <a:gd name="connsiteX0" fmla="*/ 641132 w 6412454"/>
              <a:gd name="connsiteY0" fmla="*/ 0 h 6877878"/>
              <a:gd name="connsiteX1" fmla="*/ 6412454 w 6412454"/>
              <a:gd name="connsiteY1" fmla="*/ 19878 h 6877878"/>
              <a:gd name="connsiteX2" fmla="*/ 6412454 w 6412454"/>
              <a:gd name="connsiteY2" fmla="*/ 6877878 h 6877878"/>
              <a:gd name="connsiteX3" fmla="*/ 0 w 6412454"/>
              <a:gd name="connsiteY3" fmla="*/ 6243177 h 6877878"/>
              <a:gd name="connsiteX4" fmla="*/ 641132 w 6412454"/>
              <a:gd name="connsiteY4" fmla="*/ 0 h 6877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2454" h="6877878">
                <a:moveTo>
                  <a:pt x="641132" y="0"/>
                </a:moveTo>
                <a:lnTo>
                  <a:pt x="6412454" y="19878"/>
                </a:lnTo>
                <a:lnTo>
                  <a:pt x="6412454" y="6877878"/>
                </a:lnTo>
                <a:lnTo>
                  <a:pt x="0" y="6243177"/>
                </a:lnTo>
                <a:lnTo>
                  <a:pt x="641132" y="0"/>
                </a:lnTo>
                <a:close/>
              </a:path>
            </a:pathLst>
          </a:custGeom>
          <a:noFill/>
        </p:spPr>
        <p:txBody>
          <a:bodyPr/>
          <a:lstStyle/>
          <a:p>
            <a:endParaRPr lang="en-US" dirty="0"/>
          </a:p>
        </p:txBody>
      </p:sp>
      <p:sp>
        <p:nvSpPr>
          <p:cNvPr id="6" name="Text Placeholder 21">
            <a:extLst>
              <a:ext uri="{FF2B5EF4-FFF2-40B4-BE49-F238E27FC236}">
                <a16:creationId xmlns:a16="http://schemas.microsoft.com/office/drawing/2014/main" id="{1F52E690-8D03-3C4D-8769-A8C53DD60DAB}"/>
              </a:ext>
            </a:extLst>
          </p:cNvPr>
          <p:cNvSpPr>
            <a:spLocks noGrp="1"/>
          </p:cNvSpPr>
          <p:nvPr>
            <p:ph type="body" sz="quarter" idx="10" hasCustomPrompt="1"/>
          </p:nvPr>
        </p:nvSpPr>
        <p:spPr>
          <a:xfrm>
            <a:off x="569016" y="530793"/>
            <a:ext cx="3224213" cy="450470"/>
          </a:xfrm>
          <a:prstGeom prst="rect">
            <a:avLst/>
          </a:prstGeom>
        </p:spPr>
        <p:txBody>
          <a:bodyPr/>
          <a:lstStyle>
            <a:lvl1pPr marL="0" indent="0">
              <a:buNone/>
              <a:defRPr sz="36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Heading</a:t>
            </a:r>
            <a:endParaRPr lang="en-US" dirty="0"/>
          </a:p>
        </p:txBody>
      </p:sp>
      <p:sp>
        <p:nvSpPr>
          <p:cNvPr id="8" name="Text Placeholder 21">
            <a:extLst>
              <a:ext uri="{FF2B5EF4-FFF2-40B4-BE49-F238E27FC236}">
                <a16:creationId xmlns:a16="http://schemas.microsoft.com/office/drawing/2014/main" id="{6F4DEF9B-907F-5E42-9A57-37283327F192}"/>
              </a:ext>
            </a:extLst>
          </p:cNvPr>
          <p:cNvSpPr>
            <a:spLocks noGrp="1"/>
          </p:cNvSpPr>
          <p:nvPr>
            <p:ph type="body" sz="quarter" idx="13" hasCustomPrompt="1"/>
          </p:nvPr>
        </p:nvSpPr>
        <p:spPr>
          <a:xfrm>
            <a:off x="569015" y="1041799"/>
            <a:ext cx="3224213" cy="242245"/>
          </a:xfrm>
          <a:prstGeom prst="rect">
            <a:avLst/>
          </a:prstGeom>
        </p:spPr>
        <p:txBody>
          <a:bodyPr/>
          <a:lstStyle>
            <a:lvl1pPr marL="0" indent="0">
              <a:buNone/>
              <a:defRPr sz="20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Sub Heading</a:t>
            </a:r>
            <a:endParaRPr lang="en-US" dirty="0"/>
          </a:p>
        </p:txBody>
      </p:sp>
      <p:sp>
        <p:nvSpPr>
          <p:cNvPr id="9" name="Text Placeholder 8">
            <a:extLst>
              <a:ext uri="{FF2B5EF4-FFF2-40B4-BE49-F238E27FC236}">
                <a16:creationId xmlns:a16="http://schemas.microsoft.com/office/drawing/2014/main" id="{5632A234-4184-D24B-9C3C-A754973CCB4D}"/>
              </a:ext>
            </a:extLst>
          </p:cNvPr>
          <p:cNvSpPr>
            <a:spLocks noGrp="1"/>
          </p:cNvSpPr>
          <p:nvPr>
            <p:ph type="body" sz="quarter" idx="14" hasCustomPrompt="1"/>
          </p:nvPr>
        </p:nvSpPr>
        <p:spPr>
          <a:xfrm>
            <a:off x="568325" y="1569408"/>
            <a:ext cx="4749110" cy="4042095"/>
          </a:xfrm>
          <a:prstGeom prst="rect">
            <a:avLst/>
          </a:prstGeom>
        </p:spPr>
        <p:txBody>
          <a:bodyPr/>
          <a:lstStyle>
            <a:lvl1pPr marL="0" indent="0">
              <a:buNone/>
              <a:defRPr sz="1800" b="0" i="0">
                <a:solidFill>
                  <a:schemeClr val="accent4"/>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Body Text Here</a:t>
            </a:r>
          </a:p>
        </p:txBody>
      </p:sp>
      <p:sp>
        <p:nvSpPr>
          <p:cNvPr id="10" name="Rectangle 2">
            <a:extLst>
              <a:ext uri="{FF2B5EF4-FFF2-40B4-BE49-F238E27FC236}">
                <a16:creationId xmlns:a16="http://schemas.microsoft.com/office/drawing/2014/main" id="{79FDD06B-669A-5649-A6C0-84B054397741}"/>
              </a:ext>
            </a:extLst>
          </p:cNvPr>
          <p:cNvSpPr/>
          <p:nvPr userDrawn="1"/>
        </p:nvSpPr>
        <p:spPr>
          <a:xfrm>
            <a:off x="0" y="5648496"/>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1">
            <a:extLst>
              <a:ext uri="{FF2B5EF4-FFF2-40B4-BE49-F238E27FC236}">
                <a16:creationId xmlns:a16="http://schemas.microsoft.com/office/drawing/2014/main" id="{2C278C73-6CC6-2046-8691-CE8C3E0900CD}"/>
              </a:ext>
            </a:extLst>
          </p:cNvPr>
          <p:cNvSpPr>
            <a:spLocks noGrp="1"/>
          </p:cNvSpPr>
          <p:nvPr>
            <p:ph type="body" sz="quarter" idx="15" hasCustomPrompt="1"/>
          </p:nvPr>
        </p:nvSpPr>
        <p:spPr>
          <a:xfrm>
            <a:off x="7551720" y="2823806"/>
            <a:ext cx="3381796" cy="859936"/>
          </a:xfrm>
          <a:prstGeom prst="rect">
            <a:avLst/>
          </a:prstGeom>
        </p:spPr>
        <p:txBody>
          <a:bodyPr/>
          <a:lstStyle>
            <a:lvl1pPr marL="0" indent="0" algn="ctr">
              <a:buNone/>
              <a:defRPr sz="32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“Add some quote</a:t>
            </a:r>
            <a:br>
              <a:rPr lang="en-GB" dirty="0"/>
            </a:br>
            <a:r>
              <a:rPr lang="en-GB" dirty="0"/>
              <a:t>text here……”</a:t>
            </a:r>
            <a:endParaRPr lang="en-US" dirty="0"/>
          </a:p>
        </p:txBody>
      </p:sp>
      <p:pic>
        <p:nvPicPr>
          <p:cNvPr id="2" name="Picture 1">
            <a:extLst>
              <a:ext uri="{FF2B5EF4-FFF2-40B4-BE49-F238E27FC236}">
                <a16:creationId xmlns:a16="http://schemas.microsoft.com/office/drawing/2014/main" id="{CC400145-4813-B0D7-E04A-10F95E2B671B}"/>
              </a:ext>
            </a:extLst>
          </p:cNvPr>
          <p:cNvPicPr>
            <a:picLocks noChangeAspect="1"/>
          </p:cNvPicPr>
          <p:nvPr userDrawn="1"/>
        </p:nvPicPr>
        <p:blipFill>
          <a:blip r:embed="rId2"/>
          <a:srcRect/>
          <a:stretch/>
        </p:blipFill>
        <p:spPr>
          <a:xfrm>
            <a:off x="150375" y="5848717"/>
            <a:ext cx="723386" cy="825975"/>
          </a:xfrm>
          <a:prstGeom prst="rect">
            <a:avLst/>
          </a:prstGeom>
        </p:spPr>
      </p:pic>
    </p:spTree>
    <p:extLst>
      <p:ext uri="{BB962C8B-B14F-4D97-AF65-F5344CB8AC3E}">
        <p14:creationId xmlns:p14="http://schemas.microsoft.com/office/powerpoint/2010/main" val="20587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ent  2">
    <p:bg>
      <p:bgPr>
        <a:solidFill>
          <a:schemeClr val="bg2"/>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976BEFAD-522F-7747-990D-20B2092D9D51}"/>
              </a:ext>
            </a:extLst>
          </p:cNvPr>
          <p:cNvSpPr/>
          <p:nvPr userDrawn="1"/>
        </p:nvSpPr>
        <p:spPr>
          <a:xfrm>
            <a:off x="1" y="0"/>
            <a:ext cx="6415763" cy="6858000"/>
          </a:xfrm>
          <a:custGeom>
            <a:avLst/>
            <a:gdLst>
              <a:gd name="connsiteX0" fmla="*/ 0 w 6415763"/>
              <a:gd name="connsiteY0" fmla="*/ 0 h 6858000"/>
              <a:gd name="connsiteX1" fmla="*/ 6415763 w 6415763"/>
              <a:gd name="connsiteY1" fmla="*/ 0 h 6858000"/>
              <a:gd name="connsiteX2" fmla="*/ 5709732 w 6415763"/>
              <a:gd name="connsiteY2" fmla="*/ 6858000 h 6858000"/>
              <a:gd name="connsiteX3" fmla="*/ 0 w 641576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15763" h="6858000">
                <a:moveTo>
                  <a:pt x="0" y="0"/>
                </a:moveTo>
                <a:lnTo>
                  <a:pt x="6415763" y="0"/>
                </a:lnTo>
                <a:lnTo>
                  <a:pt x="5709732"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Rectangle 2">
            <a:extLst>
              <a:ext uri="{FF2B5EF4-FFF2-40B4-BE49-F238E27FC236}">
                <a16:creationId xmlns:a16="http://schemas.microsoft.com/office/drawing/2014/main" id="{79FDD06B-669A-5649-A6C0-84B054397741}"/>
              </a:ext>
            </a:extLst>
          </p:cNvPr>
          <p:cNvSpPr/>
          <p:nvPr userDrawn="1"/>
        </p:nvSpPr>
        <p:spPr>
          <a:xfrm>
            <a:off x="0" y="5648496"/>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3">
            <a:extLst>
              <a:ext uri="{FF2B5EF4-FFF2-40B4-BE49-F238E27FC236}">
                <a16:creationId xmlns:a16="http://schemas.microsoft.com/office/drawing/2014/main" id="{B0549570-F398-344F-BE95-989157E5B687}"/>
              </a:ext>
            </a:extLst>
          </p:cNvPr>
          <p:cNvSpPr>
            <a:spLocks noGrp="1"/>
          </p:cNvSpPr>
          <p:nvPr>
            <p:ph type="pic" sz="quarter" idx="12"/>
          </p:nvPr>
        </p:nvSpPr>
        <p:spPr>
          <a:xfrm>
            <a:off x="5779546" y="-19878"/>
            <a:ext cx="6412454" cy="6877878"/>
          </a:xfrm>
          <a:custGeom>
            <a:avLst/>
            <a:gdLst>
              <a:gd name="connsiteX0" fmla="*/ 0 w 6477000"/>
              <a:gd name="connsiteY0" fmla="*/ 0 h 6858000"/>
              <a:gd name="connsiteX1" fmla="*/ 6477000 w 6477000"/>
              <a:gd name="connsiteY1" fmla="*/ 0 h 6858000"/>
              <a:gd name="connsiteX2" fmla="*/ 6477000 w 6477000"/>
              <a:gd name="connsiteY2" fmla="*/ 6858000 h 6858000"/>
              <a:gd name="connsiteX3" fmla="*/ 0 w 6477000"/>
              <a:gd name="connsiteY3" fmla="*/ 6858000 h 6858000"/>
              <a:gd name="connsiteX4" fmla="*/ 0 w 6477000"/>
              <a:gd name="connsiteY4" fmla="*/ 0 h 6858000"/>
              <a:gd name="connsiteX0" fmla="*/ 705678 w 6477000"/>
              <a:gd name="connsiteY0" fmla="*/ 0 h 6877878"/>
              <a:gd name="connsiteX1" fmla="*/ 6477000 w 6477000"/>
              <a:gd name="connsiteY1" fmla="*/ 19878 h 6877878"/>
              <a:gd name="connsiteX2" fmla="*/ 6477000 w 6477000"/>
              <a:gd name="connsiteY2" fmla="*/ 6877878 h 6877878"/>
              <a:gd name="connsiteX3" fmla="*/ 0 w 6477000"/>
              <a:gd name="connsiteY3" fmla="*/ 6877878 h 6877878"/>
              <a:gd name="connsiteX4" fmla="*/ 705678 w 6477000"/>
              <a:gd name="connsiteY4" fmla="*/ 0 h 6877878"/>
              <a:gd name="connsiteX0" fmla="*/ 641132 w 6412454"/>
              <a:gd name="connsiteY0" fmla="*/ 0 h 6877878"/>
              <a:gd name="connsiteX1" fmla="*/ 6412454 w 6412454"/>
              <a:gd name="connsiteY1" fmla="*/ 19878 h 6877878"/>
              <a:gd name="connsiteX2" fmla="*/ 6412454 w 6412454"/>
              <a:gd name="connsiteY2" fmla="*/ 6877878 h 6877878"/>
              <a:gd name="connsiteX3" fmla="*/ 0 w 6412454"/>
              <a:gd name="connsiteY3" fmla="*/ 6243177 h 6877878"/>
              <a:gd name="connsiteX4" fmla="*/ 641132 w 6412454"/>
              <a:gd name="connsiteY4" fmla="*/ 0 h 6877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2454" h="6877878">
                <a:moveTo>
                  <a:pt x="641132" y="0"/>
                </a:moveTo>
                <a:lnTo>
                  <a:pt x="6412454" y="19878"/>
                </a:lnTo>
                <a:lnTo>
                  <a:pt x="6412454" y="6877878"/>
                </a:lnTo>
                <a:lnTo>
                  <a:pt x="0" y="6243177"/>
                </a:lnTo>
                <a:lnTo>
                  <a:pt x="641132" y="0"/>
                </a:lnTo>
                <a:close/>
              </a:path>
            </a:pathLst>
          </a:custGeom>
          <a:noFill/>
        </p:spPr>
        <p:txBody>
          <a:bodyPr/>
          <a:lstStyle/>
          <a:p>
            <a:endParaRPr lang="en-US" dirty="0"/>
          </a:p>
        </p:txBody>
      </p:sp>
      <p:sp>
        <p:nvSpPr>
          <p:cNvPr id="15" name="Text Placeholder 21">
            <a:extLst>
              <a:ext uri="{FF2B5EF4-FFF2-40B4-BE49-F238E27FC236}">
                <a16:creationId xmlns:a16="http://schemas.microsoft.com/office/drawing/2014/main" id="{2272490C-08D5-5C4E-91B9-EB0121B75EBF}"/>
              </a:ext>
            </a:extLst>
          </p:cNvPr>
          <p:cNvSpPr>
            <a:spLocks noGrp="1"/>
          </p:cNvSpPr>
          <p:nvPr>
            <p:ph type="body" sz="quarter" idx="15" hasCustomPrompt="1"/>
          </p:nvPr>
        </p:nvSpPr>
        <p:spPr>
          <a:xfrm>
            <a:off x="7551720" y="2823806"/>
            <a:ext cx="3381796" cy="859936"/>
          </a:xfrm>
          <a:prstGeom prst="rect">
            <a:avLst/>
          </a:prstGeom>
        </p:spPr>
        <p:txBody>
          <a:bodyPr/>
          <a:lstStyle>
            <a:lvl1pPr marL="0" indent="0" algn="ctr">
              <a:buNone/>
              <a:defRPr sz="32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“Add some quote</a:t>
            </a:r>
            <a:br>
              <a:rPr lang="en-GB" dirty="0"/>
            </a:br>
            <a:r>
              <a:rPr lang="en-GB" dirty="0"/>
              <a:t>text here……”</a:t>
            </a:r>
            <a:endParaRPr lang="en-US" dirty="0"/>
          </a:p>
        </p:txBody>
      </p:sp>
      <p:pic>
        <p:nvPicPr>
          <p:cNvPr id="2" name="Picture 1">
            <a:extLst>
              <a:ext uri="{FF2B5EF4-FFF2-40B4-BE49-F238E27FC236}">
                <a16:creationId xmlns:a16="http://schemas.microsoft.com/office/drawing/2014/main" id="{3F7B383D-D9C6-038E-9622-FE361F3F3C72}"/>
              </a:ext>
            </a:extLst>
          </p:cNvPr>
          <p:cNvPicPr>
            <a:picLocks noChangeAspect="1"/>
          </p:cNvPicPr>
          <p:nvPr userDrawn="1"/>
        </p:nvPicPr>
        <p:blipFill>
          <a:blip r:embed="rId2"/>
          <a:srcRect/>
          <a:stretch/>
        </p:blipFill>
        <p:spPr>
          <a:xfrm>
            <a:off x="150375" y="5848717"/>
            <a:ext cx="723386" cy="825975"/>
          </a:xfrm>
          <a:prstGeom prst="rect">
            <a:avLst/>
          </a:prstGeom>
        </p:spPr>
      </p:pic>
      <p:sp>
        <p:nvSpPr>
          <p:cNvPr id="3" name="Text Placeholder 21">
            <a:extLst>
              <a:ext uri="{FF2B5EF4-FFF2-40B4-BE49-F238E27FC236}">
                <a16:creationId xmlns:a16="http://schemas.microsoft.com/office/drawing/2014/main" id="{7D0D77C5-2F64-3BDD-C7AC-B2A4CA46BCD5}"/>
              </a:ext>
            </a:extLst>
          </p:cNvPr>
          <p:cNvSpPr>
            <a:spLocks noGrp="1"/>
          </p:cNvSpPr>
          <p:nvPr>
            <p:ph type="body" sz="quarter" idx="10" hasCustomPrompt="1"/>
          </p:nvPr>
        </p:nvSpPr>
        <p:spPr>
          <a:xfrm>
            <a:off x="569016" y="530793"/>
            <a:ext cx="3224213" cy="450470"/>
          </a:xfrm>
          <a:prstGeom prst="rect">
            <a:avLst/>
          </a:prstGeom>
        </p:spPr>
        <p:txBody>
          <a:bodyPr/>
          <a:lstStyle>
            <a:lvl1pPr marL="0" indent="0">
              <a:buNone/>
              <a:defRPr sz="36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Heading</a:t>
            </a:r>
            <a:endParaRPr lang="en-US" dirty="0"/>
          </a:p>
        </p:txBody>
      </p:sp>
      <p:sp>
        <p:nvSpPr>
          <p:cNvPr id="4" name="Text Placeholder 21">
            <a:extLst>
              <a:ext uri="{FF2B5EF4-FFF2-40B4-BE49-F238E27FC236}">
                <a16:creationId xmlns:a16="http://schemas.microsoft.com/office/drawing/2014/main" id="{B5AAC7AC-6BFC-3934-C9DC-552CD99E87CE}"/>
              </a:ext>
            </a:extLst>
          </p:cNvPr>
          <p:cNvSpPr>
            <a:spLocks noGrp="1"/>
          </p:cNvSpPr>
          <p:nvPr>
            <p:ph type="body" sz="quarter" idx="13" hasCustomPrompt="1"/>
          </p:nvPr>
        </p:nvSpPr>
        <p:spPr>
          <a:xfrm>
            <a:off x="569015" y="1041799"/>
            <a:ext cx="3224213" cy="242245"/>
          </a:xfrm>
          <a:prstGeom prst="rect">
            <a:avLst/>
          </a:prstGeom>
        </p:spPr>
        <p:txBody>
          <a:bodyPr/>
          <a:lstStyle>
            <a:lvl1pPr marL="0" indent="0">
              <a:buNone/>
              <a:defRPr sz="20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Sub Heading</a:t>
            </a:r>
            <a:endParaRPr lang="en-US" dirty="0"/>
          </a:p>
        </p:txBody>
      </p:sp>
      <p:sp>
        <p:nvSpPr>
          <p:cNvPr id="5" name="Text Placeholder 8">
            <a:extLst>
              <a:ext uri="{FF2B5EF4-FFF2-40B4-BE49-F238E27FC236}">
                <a16:creationId xmlns:a16="http://schemas.microsoft.com/office/drawing/2014/main" id="{657A1829-626F-2D1A-A6C2-3402A358B294}"/>
              </a:ext>
            </a:extLst>
          </p:cNvPr>
          <p:cNvSpPr>
            <a:spLocks noGrp="1"/>
          </p:cNvSpPr>
          <p:nvPr>
            <p:ph type="body" sz="quarter" idx="14" hasCustomPrompt="1"/>
          </p:nvPr>
        </p:nvSpPr>
        <p:spPr>
          <a:xfrm>
            <a:off x="568325" y="1569408"/>
            <a:ext cx="4749110" cy="4042095"/>
          </a:xfrm>
          <a:prstGeom prst="rect">
            <a:avLst/>
          </a:prstGeom>
        </p:spPr>
        <p:txBody>
          <a:bodyPr/>
          <a:lstStyle>
            <a:lvl1pPr marL="0" indent="0">
              <a:buNone/>
              <a:defRPr sz="1800" b="0" i="0">
                <a:solidFill>
                  <a:schemeClr val="accent4"/>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Body Text Here</a:t>
            </a:r>
          </a:p>
        </p:txBody>
      </p:sp>
    </p:spTree>
    <p:extLst>
      <p:ext uri="{BB962C8B-B14F-4D97-AF65-F5344CB8AC3E}">
        <p14:creationId xmlns:p14="http://schemas.microsoft.com/office/powerpoint/2010/main" val="940392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ent  3">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3952BCD8-6977-3D47-824C-BA5A9C0ABAE1}"/>
              </a:ext>
            </a:extLst>
          </p:cNvPr>
          <p:cNvSpPr>
            <a:spLocks noGrp="1"/>
          </p:cNvSpPr>
          <p:nvPr>
            <p:ph type="pic" sz="quarter" idx="12"/>
          </p:nvPr>
        </p:nvSpPr>
        <p:spPr>
          <a:xfrm>
            <a:off x="-39757" y="0"/>
            <a:ext cx="12231757" cy="3320704"/>
          </a:xfrm>
          <a:custGeom>
            <a:avLst/>
            <a:gdLst>
              <a:gd name="connsiteX0" fmla="*/ 0 w 12192000"/>
              <a:gd name="connsiteY0" fmla="*/ 0 h 2605087"/>
              <a:gd name="connsiteX1" fmla="*/ 12192000 w 12192000"/>
              <a:gd name="connsiteY1" fmla="*/ 0 h 2605087"/>
              <a:gd name="connsiteX2" fmla="*/ 12192000 w 12192000"/>
              <a:gd name="connsiteY2" fmla="*/ 2605087 h 2605087"/>
              <a:gd name="connsiteX3" fmla="*/ 0 w 12192000"/>
              <a:gd name="connsiteY3" fmla="*/ 2605087 h 2605087"/>
              <a:gd name="connsiteX4" fmla="*/ 0 w 12192000"/>
              <a:gd name="connsiteY4" fmla="*/ 0 h 2605087"/>
              <a:gd name="connsiteX0" fmla="*/ 0 w 12221818"/>
              <a:gd name="connsiteY0" fmla="*/ 0 h 3161678"/>
              <a:gd name="connsiteX1" fmla="*/ 12192000 w 12221818"/>
              <a:gd name="connsiteY1" fmla="*/ 0 h 3161678"/>
              <a:gd name="connsiteX2" fmla="*/ 12221818 w 12221818"/>
              <a:gd name="connsiteY2" fmla="*/ 3161678 h 3161678"/>
              <a:gd name="connsiteX3" fmla="*/ 0 w 12221818"/>
              <a:gd name="connsiteY3" fmla="*/ 2605087 h 3161678"/>
              <a:gd name="connsiteX4" fmla="*/ 0 w 12221818"/>
              <a:gd name="connsiteY4" fmla="*/ 0 h 3161678"/>
              <a:gd name="connsiteX0" fmla="*/ 0 w 12231757"/>
              <a:gd name="connsiteY0" fmla="*/ 0 h 3449913"/>
              <a:gd name="connsiteX1" fmla="*/ 12192000 w 12231757"/>
              <a:gd name="connsiteY1" fmla="*/ 0 h 3449913"/>
              <a:gd name="connsiteX2" fmla="*/ 12231757 w 12231757"/>
              <a:gd name="connsiteY2" fmla="*/ 3449913 h 3449913"/>
              <a:gd name="connsiteX3" fmla="*/ 0 w 12231757"/>
              <a:gd name="connsiteY3" fmla="*/ 2605087 h 3449913"/>
              <a:gd name="connsiteX4" fmla="*/ 0 w 12231757"/>
              <a:gd name="connsiteY4" fmla="*/ 0 h 3449913"/>
              <a:gd name="connsiteX0" fmla="*/ 9939 w 12241696"/>
              <a:gd name="connsiteY0" fmla="*/ 0 h 3449913"/>
              <a:gd name="connsiteX1" fmla="*/ 12201939 w 12241696"/>
              <a:gd name="connsiteY1" fmla="*/ 0 h 3449913"/>
              <a:gd name="connsiteX2" fmla="*/ 12241696 w 12241696"/>
              <a:gd name="connsiteY2" fmla="*/ 3449913 h 3449913"/>
              <a:gd name="connsiteX3" fmla="*/ 0 w 12241696"/>
              <a:gd name="connsiteY3" fmla="*/ 2823748 h 3449913"/>
              <a:gd name="connsiteX4" fmla="*/ 9939 w 12241696"/>
              <a:gd name="connsiteY4" fmla="*/ 0 h 3449913"/>
              <a:gd name="connsiteX0" fmla="*/ 29817 w 12261574"/>
              <a:gd name="connsiteY0" fmla="*/ 0 h 3449913"/>
              <a:gd name="connsiteX1" fmla="*/ 12221817 w 12261574"/>
              <a:gd name="connsiteY1" fmla="*/ 0 h 3449913"/>
              <a:gd name="connsiteX2" fmla="*/ 12261574 w 12261574"/>
              <a:gd name="connsiteY2" fmla="*/ 3449913 h 3449913"/>
              <a:gd name="connsiteX3" fmla="*/ 0 w 12261574"/>
              <a:gd name="connsiteY3" fmla="*/ 2436122 h 3449913"/>
              <a:gd name="connsiteX4" fmla="*/ 29817 w 12261574"/>
              <a:gd name="connsiteY4" fmla="*/ 0 h 3449913"/>
              <a:gd name="connsiteX0" fmla="*/ 29817 w 12231757"/>
              <a:gd name="connsiteY0" fmla="*/ 0 h 3320704"/>
              <a:gd name="connsiteX1" fmla="*/ 12221817 w 12231757"/>
              <a:gd name="connsiteY1" fmla="*/ 0 h 3320704"/>
              <a:gd name="connsiteX2" fmla="*/ 12231757 w 12231757"/>
              <a:gd name="connsiteY2" fmla="*/ 3320704 h 3320704"/>
              <a:gd name="connsiteX3" fmla="*/ 0 w 12231757"/>
              <a:gd name="connsiteY3" fmla="*/ 2436122 h 3320704"/>
              <a:gd name="connsiteX4" fmla="*/ 29817 w 12231757"/>
              <a:gd name="connsiteY4" fmla="*/ 0 h 3320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757" h="3320704">
                <a:moveTo>
                  <a:pt x="29817" y="0"/>
                </a:moveTo>
                <a:lnTo>
                  <a:pt x="12221817" y="0"/>
                </a:lnTo>
                <a:cubicBezTo>
                  <a:pt x="12225130" y="1106901"/>
                  <a:pt x="12228444" y="2213803"/>
                  <a:pt x="12231757" y="3320704"/>
                </a:cubicBezTo>
                <a:lnTo>
                  <a:pt x="0" y="2436122"/>
                </a:lnTo>
                <a:lnTo>
                  <a:pt x="29817" y="0"/>
                </a:lnTo>
                <a:close/>
              </a:path>
            </a:pathLst>
          </a:custGeom>
          <a:noFill/>
        </p:spPr>
        <p:txBody>
          <a:bodyPr/>
          <a:lstStyle/>
          <a:p>
            <a:endParaRPr lang="en-US"/>
          </a:p>
        </p:txBody>
      </p:sp>
      <p:sp>
        <p:nvSpPr>
          <p:cNvPr id="9" name="Rectangle 2">
            <a:extLst>
              <a:ext uri="{FF2B5EF4-FFF2-40B4-BE49-F238E27FC236}">
                <a16:creationId xmlns:a16="http://schemas.microsoft.com/office/drawing/2014/main" id="{921EF41E-B2A0-FB45-8957-839CAC0256B8}"/>
              </a:ext>
            </a:extLst>
          </p:cNvPr>
          <p:cNvSpPr/>
          <p:nvPr userDrawn="1"/>
        </p:nvSpPr>
        <p:spPr>
          <a:xfrm>
            <a:off x="0" y="5648496"/>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1">
            <a:extLst>
              <a:ext uri="{FF2B5EF4-FFF2-40B4-BE49-F238E27FC236}">
                <a16:creationId xmlns:a16="http://schemas.microsoft.com/office/drawing/2014/main" id="{374D082E-2ED2-5B4C-84A9-2BE955F4A15B}"/>
              </a:ext>
            </a:extLst>
          </p:cNvPr>
          <p:cNvSpPr>
            <a:spLocks noGrp="1"/>
          </p:cNvSpPr>
          <p:nvPr>
            <p:ph type="body" sz="quarter" idx="15" hasCustomPrompt="1"/>
          </p:nvPr>
        </p:nvSpPr>
        <p:spPr>
          <a:xfrm>
            <a:off x="8241880" y="4194372"/>
            <a:ext cx="3381796" cy="823419"/>
          </a:xfrm>
          <a:prstGeom prst="rect">
            <a:avLst/>
          </a:prstGeom>
        </p:spPr>
        <p:txBody>
          <a:bodyPr/>
          <a:lstStyle>
            <a:lvl1pPr marL="0" indent="0" algn="ctr">
              <a:buNone/>
              <a:defRPr sz="24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“Add some quote</a:t>
            </a:r>
            <a:br>
              <a:rPr lang="en-GB" dirty="0"/>
            </a:br>
            <a:r>
              <a:rPr lang="en-GB" dirty="0"/>
              <a:t>text here……”</a:t>
            </a:r>
            <a:endParaRPr lang="en-US" dirty="0"/>
          </a:p>
        </p:txBody>
      </p:sp>
      <p:pic>
        <p:nvPicPr>
          <p:cNvPr id="7" name="Picture 6">
            <a:extLst>
              <a:ext uri="{FF2B5EF4-FFF2-40B4-BE49-F238E27FC236}">
                <a16:creationId xmlns:a16="http://schemas.microsoft.com/office/drawing/2014/main" id="{953194D9-57B6-62BA-A453-C9E44AD1D0AE}"/>
              </a:ext>
            </a:extLst>
          </p:cNvPr>
          <p:cNvPicPr>
            <a:picLocks noChangeAspect="1"/>
          </p:cNvPicPr>
          <p:nvPr userDrawn="1"/>
        </p:nvPicPr>
        <p:blipFill>
          <a:blip r:embed="rId2"/>
          <a:srcRect/>
          <a:stretch/>
        </p:blipFill>
        <p:spPr>
          <a:xfrm>
            <a:off x="150375" y="5848717"/>
            <a:ext cx="723386" cy="825975"/>
          </a:xfrm>
          <a:prstGeom prst="rect">
            <a:avLst/>
          </a:prstGeom>
        </p:spPr>
      </p:pic>
      <p:sp>
        <p:nvSpPr>
          <p:cNvPr id="2" name="Text Placeholder 21">
            <a:extLst>
              <a:ext uri="{FF2B5EF4-FFF2-40B4-BE49-F238E27FC236}">
                <a16:creationId xmlns:a16="http://schemas.microsoft.com/office/drawing/2014/main" id="{6A62DF94-AEC3-5924-D99C-D28A59284292}"/>
              </a:ext>
            </a:extLst>
          </p:cNvPr>
          <p:cNvSpPr>
            <a:spLocks noGrp="1"/>
          </p:cNvSpPr>
          <p:nvPr>
            <p:ph type="body" sz="quarter" idx="10" hasCustomPrompt="1"/>
          </p:nvPr>
        </p:nvSpPr>
        <p:spPr>
          <a:xfrm>
            <a:off x="569016" y="3086827"/>
            <a:ext cx="3224213" cy="450470"/>
          </a:xfrm>
          <a:prstGeom prst="rect">
            <a:avLst/>
          </a:prstGeom>
        </p:spPr>
        <p:txBody>
          <a:bodyPr/>
          <a:lstStyle>
            <a:lvl1pPr marL="0" indent="0">
              <a:buNone/>
              <a:defRPr sz="36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Heading</a:t>
            </a:r>
            <a:endParaRPr lang="en-US" dirty="0"/>
          </a:p>
        </p:txBody>
      </p:sp>
      <p:sp>
        <p:nvSpPr>
          <p:cNvPr id="8" name="Text Placeholder 21">
            <a:extLst>
              <a:ext uri="{FF2B5EF4-FFF2-40B4-BE49-F238E27FC236}">
                <a16:creationId xmlns:a16="http://schemas.microsoft.com/office/drawing/2014/main" id="{8D3EA987-B9D4-9296-0477-7987364DA1E6}"/>
              </a:ext>
            </a:extLst>
          </p:cNvPr>
          <p:cNvSpPr>
            <a:spLocks noGrp="1"/>
          </p:cNvSpPr>
          <p:nvPr>
            <p:ph type="body" sz="quarter" idx="13" hasCustomPrompt="1"/>
          </p:nvPr>
        </p:nvSpPr>
        <p:spPr>
          <a:xfrm>
            <a:off x="569015" y="3597833"/>
            <a:ext cx="3224213" cy="242245"/>
          </a:xfrm>
          <a:prstGeom prst="rect">
            <a:avLst/>
          </a:prstGeom>
        </p:spPr>
        <p:txBody>
          <a:bodyPr/>
          <a:lstStyle>
            <a:lvl1pPr marL="0" indent="0">
              <a:buNone/>
              <a:defRPr sz="20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Sub Heading</a:t>
            </a:r>
            <a:endParaRPr lang="en-US" dirty="0"/>
          </a:p>
        </p:txBody>
      </p:sp>
      <p:sp>
        <p:nvSpPr>
          <p:cNvPr id="10" name="Text Placeholder 8">
            <a:extLst>
              <a:ext uri="{FF2B5EF4-FFF2-40B4-BE49-F238E27FC236}">
                <a16:creationId xmlns:a16="http://schemas.microsoft.com/office/drawing/2014/main" id="{88D77F49-25F7-8E11-B885-404C2BFAE6C2}"/>
              </a:ext>
            </a:extLst>
          </p:cNvPr>
          <p:cNvSpPr>
            <a:spLocks noGrp="1"/>
          </p:cNvSpPr>
          <p:nvPr>
            <p:ph type="body" sz="quarter" idx="14" hasCustomPrompt="1"/>
          </p:nvPr>
        </p:nvSpPr>
        <p:spPr>
          <a:xfrm>
            <a:off x="568324" y="4125443"/>
            <a:ext cx="6456943" cy="1218932"/>
          </a:xfrm>
          <a:prstGeom prst="rect">
            <a:avLst/>
          </a:prstGeom>
        </p:spPr>
        <p:txBody>
          <a:bodyPr/>
          <a:lstStyle>
            <a:lvl1pPr marL="0" indent="0">
              <a:buNone/>
              <a:defRPr sz="1800" b="0" i="0">
                <a:solidFill>
                  <a:schemeClr val="accent4"/>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Body Text Here</a:t>
            </a:r>
          </a:p>
        </p:txBody>
      </p:sp>
    </p:spTree>
    <p:extLst>
      <p:ext uri="{BB962C8B-B14F-4D97-AF65-F5344CB8AC3E}">
        <p14:creationId xmlns:p14="http://schemas.microsoft.com/office/powerpoint/2010/main" val="4238688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ent  4">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921EF41E-B2A0-FB45-8957-839CAC0256B8}"/>
              </a:ext>
            </a:extLst>
          </p:cNvPr>
          <p:cNvSpPr/>
          <p:nvPr userDrawn="1"/>
        </p:nvSpPr>
        <p:spPr>
          <a:xfrm>
            <a:off x="0" y="5648496"/>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53194D9-57B6-62BA-A453-C9E44AD1D0AE}"/>
              </a:ext>
            </a:extLst>
          </p:cNvPr>
          <p:cNvPicPr>
            <a:picLocks noChangeAspect="1"/>
          </p:cNvPicPr>
          <p:nvPr userDrawn="1"/>
        </p:nvPicPr>
        <p:blipFill>
          <a:blip r:embed="rId2"/>
          <a:srcRect/>
          <a:stretch/>
        </p:blipFill>
        <p:spPr>
          <a:xfrm>
            <a:off x="150375" y="5848717"/>
            <a:ext cx="723386" cy="825975"/>
          </a:xfrm>
          <a:prstGeom prst="rect">
            <a:avLst/>
          </a:prstGeom>
        </p:spPr>
      </p:pic>
      <p:pic>
        <p:nvPicPr>
          <p:cNvPr id="2" name="Picture Placeholder 27">
            <a:extLst>
              <a:ext uri="{FF2B5EF4-FFF2-40B4-BE49-F238E27FC236}">
                <a16:creationId xmlns:a16="http://schemas.microsoft.com/office/drawing/2014/main" id="{23BEBA6C-8316-35F5-D51B-1FC9B94D820C}"/>
              </a:ext>
            </a:extLst>
          </p:cNvPr>
          <p:cNvPicPr>
            <a:picLocks noChangeAspect="1"/>
          </p:cNvPicPr>
          <p:nvPr userDrawn="1"/>
        </p:nvPicPr>
        <p:blipFill>
          <a:blip>
            <a:extLst>
              <a:ext uri="{96DAC541-7B7A-43D3-8B79-37D633B846F1}">
                <asvg:svgBlip xmlns:asvg="http://schemas.microsoft.com/office/drawing/2016/SVG/main" r:embed="rId3"/>
              </a:ext>
            </a:extLst>
          </a:blip>
          <a:srcRect t="5707" b="5707"/>
          <a:stretch/>
        </p:blipFill>
        <p:spPr>
          <a:xfrm>
            <a:off x="6983413" y="-76133"/>
            <a:ext cx="5219700" cy="6961711"/>
          </a:xfrm>
          <a:custGeom>
            <a:avLst/>
            <a:gdLst>
              <a:gd name="connsiteX0" fmla="*/ 0 w 6477000"/>
              <a:gd name="connsiteY0" fmla="*/ 0 h 6858000"/>
              <a:gd name="connsiteX1" fmla="*/ 6477000 w 6477000"/>
              <a:gd name="connsiteY1" fmla="*/ 0 h 6858000"/>
              <a:gd name="connsiteX2" fmla="*/ 6477000 w 6477000"/>
              <a:gd name="connsiteY2" fmla="*/ 6858000 h 6858000"/>
              <a:gd name="connsiteX3" fmla="*/ 0 w 6477000"/>
              <a:gd name="connsiteY3" fmla="*/ 6858000 h 6858000"/>
              <a:gd name="connsiteX4" fmla="*/ 0 w 6477000"/>
              <a:gd name="connsiteY4" fmla="*/ 0 h 6858000"/>
              <a:gd name="connsiteX0" fmla="*/ 705678 w 6477000"/>
              <a:gd name="connsiteY0" fmla="*/ 0 h 6877878"/>
              <a:gd name="connsiteX1" fmla="*/ 6477000 w 6477000"/>
              <a:gd name="connsiteY1" fmla="*/ 19878 h 6877878"/>
              <a:gd name="connsiteX2" fmla="*/ 6477000 w 6477000"/>
              <a:gd name="connsiteY2" fmla="*/ 6877878 h 6877878"/>
              <a:gd name="connsiteX3" fmla="*/ 0 w 6477000"/>
              <a:gd name="connsiteY3" fmla="*/ 6877878 h 6877878"/>
              <a:gd name="connsiteX4" fmla="*/ 705678 w 6477000"/>
              <a:gd name="connsiteY4" fmla="*/ 0 h 6877878"/>
              <a:gd name="connsiteX0" fmla="*/ 641132 w 6412454"/>
              <a:gd name="connsiteY0" fmla="*/ 0 h 6877878"/>
              <a:gd name="connsiteX1" fmla="*/ 6412454 w 6412454"/>
              <a:gd name="connsiteY1" fmla="*/ 19878 h 6877878"/>
              <a:gd name="connsiteX2" fmla="*/ 6412454 w 6412454"/>
              <a:gd name="connsiteY2" fmla="*/ 6877878 h 6877878"/>
              <a:gd name="connsiteX3" fmla="*/ 0 w 6412454"/>
              <a:gd name="connsiteY3" fmla="*/ 6243177 h 6877878"/>
              <a:gd name="connsiteX4" fmla="*/ 641132 w 6412454"/>
              <a:gd name="connsiteY4" fmla="*/ 0 h 6877878"/>
              <a:gd name="csX0" fmla="*/ 652706 w 6424028"/>
              <a:gd name="csY0" fmla="*/ 0 h 6877878"/>
              <a:gd name="csX1" fmla="*/ 6424028 w 6424028"/>
              <a:gd name="csY1" fmla="*/ 19878 h 6877878"/>
              <a:gd name="csX2" fmla="*/ 6424028 w 6424028"/>
              <a:gd name="csY2" fmla="*/ 6877878 h 6877878"/>
              <a:gd name="csX3" fmla="*/ 0 w 6424028"/>
              <a:gd name="csY3" fmla="*/ 6347350 h 6877878"/>
              <a:gd name="csX4" fmla="*/ 652706 w 6424028"/>
              <a:gd name="csY4" fmla="*/ 0 h 6877878"/>
              <a:gd name="csX0" fmla="*/ 652706 w 6424028"/>
              <a:gd name="csY0" fmla="*/ 0 h 6877878"/>
              <a:gd name="csX1" fmla="*/ 6424028 w 6424028"/>
              <a:gd name="csY1" fmla="*/ 19878 h 6877878"/>
              <a:gd name="csX2" fmla="*/ 5405456 w 6424028"/>
              <a:gd name="csY2" fmla="*/ 6877878 h 6877878"/>
              <a:gd name="csX3" fmla="*/ 0 w 6424028"/>
              <a:gd name="csY3" fmla="*/ 6347350 h 6877878"/>
              <a:gd name="csX4" fmla="*/ 652706 w 6424028"/>
              <a:gd name="csY4" fmla="*/ 0 h 6877878"/>
              <a:gd name="csX0" fmla="*/ 652706 w 5405456"/>
              <a:gd name="csY0" fmla="*/ 0 h 6877878"/>
              <a:gd name="csX1" fmla="*/ 5231836 w 5405456"/>
              <a:gd name="csY1" fmla="*/ 610186 h 6877878"/>
              <a:gd name="csX2" fmla="*/ 5405456 w 5405456"/>
              <a:gd name="csY2" fmla="*/ 6877878 h 6877878"/>
              <a:gd name="csX3" fmla="*/ 0 w 5405456"/>
              <a:gd name="csY3" fmla="*/ 6347350 h 6877878"/>
              <a:gd name="csX4" fmla="*/ 652706 w 5405456"/>
              <a:gd name="csY4" fmla="*/ 0 h 6877878"/>
              <a:gd name="csX0" fmla="*/ 652706 w 5405456"/>
              <a:gd name="csY0" fmla="*/ 0 h 6877878"/>
              <a:gd name="csX1" fmla="*/ 5370732 w 5405456"/>
              <a:gd name="csY1" fmla="*/ 8302 h 6877878"/>
              <a:gd name="csX2" fmla="*/ 5405456 w 5405456"/>
              <a:gd name="csY2" fmla="*/ 6877878 h 6877878"/>
              <a:gd name="csX3" fmla="*/ 0 w 5405456"/>
              <a:gd name="csY3" fmla="*/ 6347350 h 6877878"/>
              <a:gd name="csX4" fmla="*/ 652706 w 5405456"/>
              <a:gd name="csY4" fmla="*/ 0 h 6877878"/>
              <a:gd name="csX0" fmla="*/ 652706 w 5405456"/>
              <a:gd name="csY0" fmla="*/ 0 h 6877878"/>
              <a:gd name="csX1" fmla="*/ 4873021 w 5405456"/>
              <a:gd name="csY1" fmla="*/ 228221 h 6877878"/>
              <a:gd name="csX2" fmla="*/ 5405456 w 5405456"/>
              <a:gd name="csY2" fmla="*/ 6877878 h 6877878"/>
              <a:gd name="csX3" fmla="*/ 0 w 5405456"/>
              <a:gd name="csY3" fmla="*/ 6347350 h 6877878"/>
              <a:gd name="csX4" fmla="*/ 652706 w 5405456"/>
              <a:gd name="csY4" fmla="*/ 0 h 6877878"/>
              <a:gd name="csX0" fmla="*/ 652706 w 5405456"/>
              <a:gd name="csY0" fmla="*/ 0 h 6877878"/>
              <a:gd name="csX1" fmla="*/ 5220262 w 5405456"/>
              <a:gd name="csY1" fmla="*/ 19877 h 6877878"/>
              <a:gd name="csX2" fmla="*/ 5405456 w 5405456"/>
              <a:gd name="csY2" fmla="*/ 6877878 h 6877878"/>
              <a:gd name="csX3" fmla="*/ 0 w 5405456"/>
              <a:gd name="csY3" fmla="*/ 6347350 h 6877878"/>
              <a:gd name="csX4" fmla="*/ 652706 w 5405456"/>
              <a:gd name="csY4" fmla="*/ 0 h 6877878"/>
              <a:gd name="csX0" fmla="*/ 652706 w 5220262"/>
              <a:gd name="csY0" fmla="*/ 0 h 6715832"/>
              <a:gd name="csX1" fmla="*/ 5220262 w 5220262"/>
              <a:gd name="csY1" fmla="*/ 19877 h 6715832"/>
              <a:gd name="csX2" fmla="*/ 5069790 w 5220262"/>
              <a:gd name="csY2" fmla="*/ 6715832 h 6715832"/>
              <a:gd name="csX3" fmla="*/ 0 w 5220262"/>
              <a:gd name="csY3" fmla="*/ 6347350 h 6715832"/>
              <a:gd name="csX4" fmla="*/ 652706 w 5220262"/>
              <a:gd name="csY4" fmla="*/ 0 h 6715832"/>
              <a:gd name="csX0" fmla="*/ 652706 w 5220262"/>
              <a:gd name="csY0" fmla="*/ 0 h 6889453"/>
              <a:gd name="csX1" fmla="*/ 5220262 w 5220262"/>
              <a:gd name="csY1" fmla="*/ 19877 h 6889453"/>
              <a:gd name="csX2" fmla="*/ 5220260 w 5220262"/>
              <a:gd name="csY2" fmla="*/ 6889453 h 6889453"/>
              <a:gd name="csX3" fmla="*/ 0 w 5220262"/>
              <a:gd name="csY3" fmla="*/ 6347350 h 6889453"/>
              <a:gd name="csX4" fmla="*/ 652706 w 5220262"/>
              <a:gd name="csY4" fmla="*/ 0 h 6889453"/>
            </a:gdLst>
            <a:ahLst/>
            <a:cxnLst>
              <a:cxn ang="0">
                <a:pos x="csX0" y="csY0"/>
              </a:cxn>
              <a:cxn ang="0">
                <a:pos x="csX1" y="csY1"/>
              </a:cxn>
              <a:cxn ang="0">
                <a:pos x="csX2" y="csY2"/>
              </a:cxn>
              <a:cxn ang="0">
                <a:pos x="csX3" y="csY3"/>
              </a:cxn>
              <a:cxn ang="0">
                <a:pos x="csX4" y="csY4"/>
              </a:cxn>
            </a:cxnLst>
            <a:rect l="l" t="t" r="r" b="b"/>
            <a:pathLst>
              <a:path w="5220262" h="6889453">
                <a:moveTo>
                  <a:pt x="652706" y="0"/>
                </a:moveTo>
                <a:lnTo>
                  <a:pt x="5220262" y="19877"/>
                </a:lnTo>
                <a:cubicBezTo>
                  <a:pt x="5220261" y="2309736"/>
                  <a:pt x="5220261" y="4599594"/>
                  <a:pt x="5220260" y="6889453"/>
                </a:cubicBezTo>
                <a:lnTo>
                  <a:pt x="0" y="6347350"/>
                </a:lnTo>
                <a:lnTo>
                  <a:pt x="652706" y="0"/>
                </a:lnTo>
                <a:close/>
              </a:path>
            </a:pathLst>
          </a:custGeom>
          <a:pattFill prst="dkUpDiag">
            <a:fgClr>
              <a:schemeClr val="bg2"/>
            </a:fgClr>
            <a:bgClr>
              <a:schemeClr val="bg1"/>
            </a:bgClr>
          </a:pattFill>
        </p:spPr>
      </p:pic>
      <p:sp>
        <p:nvSpPr>
          <p:cNvPr id="3" name="Text Placeholder 21">
            <a:extLst>
              <a:ext uri="{FF2B5EF4-FFF2-40B4-BE49-F238E27FC236}">
                <a16:creationId xmlns:a16="http://schemas.microsoft.com/office/drawing/2014/main" id="{2AA38FB0-17B5-32F3-38F9-40243F37CA15}"/>
              </a:ext>
            </a:extLst>
          </p:cNvPr>
          <p:cNvSpPr>
            <a:spLocks noGrp="1"/>
          </p:cNvSpPr>
          <p:nvPr>
            <p:ph type="body" sz="quarter" idx="10" hasCustomPrompt="1"/>
          </p:nvPr>
        </p:nvSpPr>
        <p:spPr>
          <a:xfrm>
            <a:off x="569016" y="530793"/>
            <a:ext cx="3224213" cy="450470"/>
          </a:xfrm>
          <a:prstGeom prst="rect">
            <a:avLst/>
          </a:prstGeom>
        </p:spPr>
        <p:txBody>
          <a:bodyPr/>
          <a:lstStyle>
            <a:lvl1pPr marL="0" indent="0">
              <a:buNone/>
              <a:defRPr sz="36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Heading</a:t>
            </a:r>
            <a:endParaRPr lang="en-US" dirty="0"/>
          </a:p>
        </p:txBody>
      </p:sp>
      <p:sp>
        <p:nvSpPr>
          <p:cNvPr id="4" name="Text Placeholder 21">
            <a:extLst>
              <a:ext uri="{FF2B5EF4-FFF2-40B4-BE49-F238E27FC236}">
                <a16:creationId xmlns:a16="http://schemas.microsoft.com/office/drawing/2014/main" id="{1CBA1CF0-6160-0527-8315-4C3F260EEEC0}"/>
              </a:ext>
            </a:extLst>
          </p:cNvPr>
          <p:cNvSpPr>
            <a:spLocks noGrp="1"/>
          </p:cNvSpPr>
          <p:nvPr>
            <p:ph type="body" sz="quarter" idx="13" hasCustomPrompt="1"/>
          </p:nvPr>
        </p:nvSpPr>
        <p:spPr>
          <a:xfrm>
            <a:off x="569015" y="1041799"/>
            <a:ext cx="3224213" cy="242245"/>
          </a:xfrm>
          <a:prstGeom prst="rect">
            <a:avLst/>
          </a:prstGeom>
        </p:spPr>
        <p:txBody>
          <a:bodyPr/>
          <a:lstStyle>
            <a:lvl1pPr marL="0" indent="0">
              <a:buNone/>
              <a:defRPr sz="20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Sub Heading</a:t>
            </a:r>
            <a:endParaRPr lang="en-US" dirty="0"/>
          </a:p>
        </p:txBody>
      </p:sp>
      <p:sp>
        <p:nvSpPr>
          <p:cNvPr id="5" name="Text Placeholder 8">
            <a:extLst>
              <a:ext uri="{FF2B5EF4-FFF2-40B4-BE49-F238E27FC236}">
                <a16:creationId xmlns:a16="http://schemas.microsoft.com/office/drawing/2014/main" id="{6815B3CB-A07D-3336-1998-9C8E101B2C1A}"/>
              </a:ext>
            </a:extLst>
          </p:cNvPr>
          <p:cNvSpPr>
            <a:spLocks noGrp="1"/>
          </p:cNvSpPr>
          <p:nvPr>
            <p:ph type="body" sz="quarter" idx="14" hasCustomPrompt="1"/>
          </p:nvPr>
        </p:nvSpPr>
        <p:spPr>
          <a:xfrm>
            <a:off x="568325" y="1569408"/>
            <a:ext cx="4749110" cy="4042095"/>
          </a:xfrm>
          <a:prstGeom prst="rect">
            <a:avLst/>
          </a:prstGeom>
        </p:spPr>
        <p:txBody>
          <a:bodyPr/>
          <a:lstStyle>
            <a:lvl1pPr marL="0" indent="0">
              <a:buNone/>
              <a:defRPr sz="1800" b="0" i="0">
                <a:solidFill>
                  <a:schemeClr val="accent4"/>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Body Text Here</a:t>
            </a:r>
          </a:p>
        </p:txBody>
      </p:sp>
    </p:spTree>
    <p:extLst>
      <p:ext uri="{BB962C8B-B14F-4D97-AF65-F5344CB8AC3E}">
        <p14:creationId xmlns:p14="http://schemas.microsoft.com/office/powerpoint/2010/main" val="1973171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ent  5">
    <p:bg>
      <p:bgPr>
        <a:solidFill>
          <a:schemeClr val="accent5"/>
        </a:solidFill>
        <a:effectLst/>
      </p:bgPr>
    </p:bg>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921EF41E-B2A0-FB45-8957-839CAC0256B8}"/>
              </a:ext>
            </a:extLst>
          </p:cNvPr>
          <p:cNvSpPr/>
          <p:nvPr userDrawn="1"/>
        </p:nvSpPr>
        <p:spPr>
          <a:xfrm>
            <a:off x="0" y="5648496"/>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53194D9-57B6-62BA-A453-C9E44AD1D0AE}"/>
              </a:ext>
            </a:extLst>
          </p:cNvPr>
          <p:cNvPicPr>
            <a:picLocks noChangeAspect="1"/>
          </p:cNvPicPr>
          <p:nvPr userDrawn="1"/>
        </p:nvPicPr>
        <p:blipFill>
          <a:blip r:embed="rId2"/>
          <a:srcRect/>
          <a:stretch/>
        </p:blipFill>
        <p:spPr>
          <a:xfrm>
            <a:off x="150375" y="5848717"/>
            <a:ext cx="723386" cy="825975"/>
          </a:xfrm>
          <a:prstGeom prst="rect">
            <a:avLst/>
          </a:prstGeom>
        </p:spPr>
      </p:pic>
      <p:sp>
        <p:nvSpPr>
          <p:cNvPr id="2" name="Text Placeholder 21">
            <a:extLst>
              <a:ext uri="{FF2B5EF4-FFF2-40B4-BE49-F238E27FC236}">
                <a16:creationId xmlns:a16="http://schemas.microsoft.com/office/drawing/2014/main" id="{EE9B1961-F400-DACB-46AE-FEC8224BA80F}"/>
              </a:ext>
            </a:extLst>
          </p:cNvPr>
          <p:cNvSpPr>
            <a:spLocks noGrp="1"/>
          </p:cNvSpPr>
          <p:nvPr>
            <p:ph type="body" sz="quarter" idx="10" hasCustomPrompt="1"/>
          </p:nvPr>
        </p:nvSpPr>
        <p:spPr>
          <a:xfrm>
            <a:off x="569016" y="530793"/>
            <a:ext cx="3224213" cy="450470"/>
          </a:xfrm>
          <a:prstGeom prst="rect">
            <a:avLst/>
          </a:prstGeom>
        </p:spPr>
        <p:txBody>
          <a:bodyPr/>
          <a:lstStyle>
            <a:lvl1pPr marL="0" indent="0">
              <a:buNone/>
              <a:defRPr sz="36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Heading</a:t>
            </a:r>
            <a:endParaRPr lang="en-US" dirty="0"/>
          </a:p>
        </p:txBody>
      </p:sp>
      <p:sp>
        <p:nvSpPr>
          <p:cNvPr id="3" name="Text Placeholder 21">
            <a:extLst>
              <a:ext uri="{FF2B5EF4-FFF2-40B4-BE49-F238E27FC236}">
                <a16:creationId xmlns:a16="http://schemas.microsoft.com/office/drawing/2014/main" id="{8FB97760-B388-B32D-61C9-AC0ECCBC2BBE}"/>
              </a:ext>
            </a:extLst>
          </p:cNvPr>
          <p:cNvSpPr>
            <a:spLocks noGrp="1"/>
          </p:cNvSpPr>
          <p:nvPr>
            <p:ph type="body" sz="quarter" idx="13" hasCustomPrompt="1"/>
          </p:nvPr>
        </p:nvSpPr>
        <p:spPr>
          <a:xfrm>
            <a:off x="569015" y="1041799"/>
            <a:ext cx="3224213" cy="242245"/>
          </a:xfrm>
          <a:prstGeom prst="rect">
            <a:avLst/>
          </a:prstGeom>
        </p:spPr>
        <p:txBody>
          <a:bodyPr/>
          <a:lstStyle>
            <a:lvl1pPr marL="0" indent="0">
              <a:buNone/>
              <a:defRPr sz="2000" b="0" i="0">
                <a:solidFill>
                  <a:schemeClr val="bg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Sub Heading</a:t>
            </a:r>
            <a:endParaRPr lang="en-US" dirty="0"/>
          </a:p>
        </p:txBody>
      </p:sp>
      <p:sp>
        <p:nvSpPr>
          <p:cNvPr id="4" name="Text Placeholder 8">
            <a:extLst>
              <a:ext uri="{FF2B5EF4-FFF2-40B4-BE49-F238E27FC236}">
                <a16:creationId xmlns:a16="http://schemas.microsoft.com/office/drawing/2014/main" id="{868CB6EC-5CA4-0E62-8029-91B3F2DC45C0}"/>
              </a:ext>
            </a:extLst>
          </p:cNvPr>
          <p:cNvSpPr>
            <a:spLocks noGrp="1"/>
          </p:cNvSpPr>
          <p:nvPr>
            <p:ph type="body" sz="quarter" idx="14" hasCustomPrompt="1"/>
          </p:nvPr>
        </p:nvSpPr>
        <p:spPr>
          <a:xfrm>
            <a:off x="568325" y="1569408"/>
            <a:ext cx="4749110" cy="4042095"/>
          </a:xfrm>
          <a:prstGeom prst="rect">
            <a:avLst/>
          </a:prstGeom>
        </p:spPr>
        <p:txBody>
          <a:bodyPr/>
          <a:lstStyle>
            <a:lvl1pPr marL="0" indent="0">
              <a:buNone/>
              <a:defRPr sz="1800" b="0" i="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Body Text Here</a:t>
            </a:r>
          </a:p>
        </p:txBody>
      </p:sp>
    </p:spTree>
    <p:extLst>
      <p:ext uri="{BB962C8B-B14F-4D97-AF65-F5344CB8AC3E}">
        <p14:creationId xmlns:p14="http://schemas.microsoft.com/office/powerpoint/2010/main" val="3099060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ent  6">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79FDD06B-669A-5649-A6C0-84B054397741}"/>
              </a:ext>
            </a:extLst>
          </p:cNvPr>
          <p:cNvSpPr/>
          <p:nvPr userDrawn="1"/>
        </p:nvSpPr>
        <p:spPr>
          <a:xfrm>
            <a:off x="0" y="5648496"/>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C400145-4813-B0D7-E04A-10F95E2B671B}"/>
              </a:ext>
            </a:extLst>
          </p:cNvPr>
          <p:cNvPicPr>
            <a:picLocks noChangeAspect="1"/>
          </p:cNvPicPr>
          <p:nvPr userDrawn="1"/>
        </p:nvPicPr>
        <p:blipFill>
          <a:blip r:embed="rId2"/>
          <a:srcRect/>
          <a:stretch/>
        </p:blipFill>
        <p:spPr>
          <a:xfrm>
            <a:off x="150375" y="5848717"/>
            <a:ext cx="723386" cy="825975"/>
          </a:xfrm>
          <a:prstGeom prst="rect">
            <a:avLst/>
          </a:prstGeom>
        </p:spPr>
      </p:pic>
      <p:sp>
        <p:nvSpPr>
          <p:cNvPr id="3" name="Text Placeholder 21">
            <a:extLst>
              <a:ext uri="{FF2B5EF4-FFF2-40B4-BE49-F238E27FC236}">
                <a16:creationId xmlns:a16="http://schemas.microsoft.com/office/drawing/2014/main" id="{5F568807-CEE5-3E71-C809-93C1C91E44B3}"/>
              </a:ext>
            </a:extLst>
          </p:cNvPr>
          <p:cNvSpPr>
            <a:spLocks noGrp="1"/>
          </p:cNvSpPr>
          <p:nvPr>
            <p:ph type="body" sz="quarter" idx="10" hasCustomPrompt="1"/>
          </p:nvPr>
        </p:nvSpPr>
        <p:spPr>
          <a:xfrm>
            <a:off x="569016" y="530793"/>
            <a:ext cx="3224213" cy="450470"/>
          </a:xfrm>
          <a:prstGeom prst="rect">
            <a:avLst/>
          </a:prstGeom>
        </p:spPr>
        <p:txBody>
          <a:bodyPr/>
          <a:lstStyle>
            <a:lvl1pPr marL="0" indent="0">
              <a:buNone/>
              <a:defRPr sz="36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Heading</a:t>
            </a:r>
            <a:endParaRPr lang="en-US" dirty="0"/>
          </a:p>
        </p:txBody>
      </p:sp>
      <p:sp>
        <p:nvSpPr>
          <p:cNvPr id="5" name="Text Placeholder 21">
            <a:extLst>
              <a:ext uri="{FF2B5EF4-FFF2-40B4-BE49-F238E27FC236}">
                <a16:creationId xmlns:a16="http://schemas.microsoft.com/office/drawing/2014/main" id="{B4029261-7A15-D7C6-2A95-8031A26AD3A2}"/>
              </a:ext>
            </a:extLst>
          </p:cNvPr>
          <p:cNvSpPr>
            <a:spLocks noGrp="1"/>
          </p:cNvSpPr>
          <p:nvPr>
            <p:ph type="body" sz="quarter" idx="13" hasCustomPrompt="1"/>
          </p:nvPr>
        </p:nvSpPr>
        <p:spPr>
          <a:xfrm>
            <a:off x="569015" y="1041799"/>
            <a:ext cx="3224213" cy="242245"/>
          </a:xfrm>
          <a:prstGeom prst="rect">
            <a:avLst/>
          </a:prstGeom>
        </p:spPr>
        <p:txBody>
          <a:bodyPr/>
          <a:lstStyle>
            <a:lvl1pPr marL="0" indent="0">
              <a:buNone/>
              <a:defRPr sz="2000" b="0"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GB" dirty="0"/>
              <a:t>Sub Heading</a:t>
            </a:r>
            <a:endParaRPr lang="en-US" dirty="0"/>
          </a:p>
        </p:txBody>
      </p:sp>
      <p:sp>
        <p:nvSpPr>
          <p:cNvPr id="7" name="Text Placeholder 8">
            <a:extLst>
              <a:ext uri="{FF2B5EF4-FFF2-40B4-BE49-F238E27FC236}">
                <a16:creationId xmlns:a16="http://schemas.microsoft.com/office/drawing/2014/main" id="{7027B55B-7BA2-A62F-A0BA-8E60B333504C}"/>
              </a:ext>
            </a:extLst>
          </p:cNvPr>
          <p:cNvSpPr>
            <a:spLocks noGrp="1"/>
          </p:cNvSpPr>
          <p:nvPr>
            <p:ph type="body" sz="quarter" idx="14" hasCustomPrompt="1"/>
          </p:nvPr>
        </p:nvSpPr>
        <p:spPr>
          <a:xfrm>
            <a:off x="568325" y="1569408"/>
            <a:ext cx="4749110" cy="4042095"/>
          </a:xfrm>
          <a:prstGeom prst="rect">
            <a:avLst/>
          </a:prstGeom>
        </p:spPr>
        <p:txBody>
          <a:bodyPr/>
          <a:lstStyle>
            <a:lvl1pPr marL="0" indent="0">
              <a:buNone/>
              <a:defRPr sz="1800" b="0" i="0">
                <a:solidFill>
                  <a:schemeClr val="accent4"/>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Body Text Here</a:t>
            </a:r>
          </a:p>
        </p:txBody>
      </p:sp>
    </p:spTree>
    <p:extLst>
      <p:ext uri="{BB962C8B-B14F-4D97-AF65-F5344CB8AC3E}">
        <p14:creationId xmlns:p14="http://schemas.microsoft.com/office/powerpoint/2010/main" val="1958051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CCC7DAA1-B18B-790A-B1E2-F2AC41D0D1A7}"/>
              </a:ext>
            </a:extLst>
          </p:cNvPr>
          <p:cNvSpPr>
            <a:spLocks noGrp="1"/>
          </p:cNvSpPr>
          <p:nvPr>
            <p:ph type="body" sz="quarter" idx="10" hasCustomPrompt="1"/>
          </p:nvPr>
        </p:nvSpPr>
        <p:spPr>
          <a:xfrm>
            <a:off x="4986522" y="3423071"/>
            <a:ext cx="2041525" cy="295489"/>
          </a:xfrm>
          <a:prstGeom prst="rect">
            <a:avLst/>
          </a:prstGeom>
        </p:spPr>
        <p:txBody>
          <a:bodyPr/>
          <a:lstStyle>
            <a:lvl1pPr marL="0" indent="0" algn="ctr">
              <a:buNone/>
              <a:defRPr sz="1800" b="0" i="0">
                <a:latin typeface="Roboto Medium" panose="02000000000000000000" pitchFamily="2" charset="0"/>
                <a:ea typeface="Roboto Medium" panose="02000000000000000000" pitchFamily="2" charset="0"/>
                <a:cs typeface="Roboto Medium" panose="02000000000000000000" pitchFamily="2" charset="0"/>
              </a:defRPr>
            </a:lvl1pPr>
          </a:lstStyle>
          <a:p>
            <a:pPr lvl="0"/>
            <a:r>
              <a:rPr lang="en-US" dirty="0"/>
              <a:t>Any Questions?</a:t>
            </a:r>
          </a:p>
        </p:txBody>
      </p:sp>
      <p:sp>
        <p:nvSpPr>
          <p:cNvPr id="4" name="Rectangle 1">
            <a:extLst>
              <a:ext uri="{FF2B5EF4-FFF2-40B4-BE49-F238E27FC236}">
                <a16:creationId xmlns:a16="http://schemas.microsoft.com/office/drawing/2014/main" id="{5465952E-23A4-7105-A5E4-830BECF9CE9D}"/>
              </a:ext>
            </a:extLst>
          </p:cNvPr>
          <p:cNvSpPr/>
          <p:nvPr userDrawn="1"/>
        </p:nvSpPr>
        <p:spPr>
          <a:xfrm>
            <a:off x="8895522" y="5098774"/>
            <a:ext cx="3296478" cy="1759226"/>
          </a:xfrm>
          <a:custGeom>
            <a:avLst/>
            <a:gdLst>
              <a:gd name="connsiteX0" fmla="*/ 0 w 3296478"/>
              <a:gd name="connsiteY0" fmla="*/ 0 h 1759226"/>
              <a:gd name="connsiteX1" fmla="*/ 3296478 w 3296478"/>
              <a:gd name="connsiteY1" fmla="*/ 0 h 1759226"/>
              <a:gd name="connsiteX2" fmla="*/ 3296478 w 3296478"/>
              <a:gd name="connsiteY2" fmla="*/ 1759226 h 1759226"/>
              <a:gd name="connsiteX3" fmla="*/ 0 w 3296478"/>
              <a:gd name="connsiteY3" fmla="*/ 1759226 h 1759226"/>
              <a:gd name="connsiteX4" fmla="*/ 0 w 3296478"/>
              <a:gd name="connsiteY4" fmla="*/ 0 h 1759226"/>
              <a:gd name="connsiteX0" fmla="*/ 0 w 3296478"/>
              <a:gd name="connsiteY0" fmla="*/ 1759226 h 1759226"/>
              <a:gd name="connsiteX1" fmla="*/ 3296478 w 3296478"/>
              <a:gd name="connsiteY1" fmla="*/ 0 h 1759226"/>
              <a:gd name="connsiteX2" fmla="*/ 3296478 w 3296478"/>
              <a:gd name="connsiteY2" fmla="*/ 1759226 h 1759226"/>
              <a:gd name="connsiteX3" fmla="*/ 0 w 3296478"/>
              <a:gd name="connsiteY3" fmla="*/ 1759226 h 1759226"/>
            </a:gdLst>
            <a:ahLst/>
            <a:cxnLst>
              <a:cxn ang="0">
                <a:pos x="connsiteX0" y="connsiteY0"/>
              </a:cxn>
              <a:cxn ang="0">
                <a:pos x="connsiteX1" y="connsiteY1"/>
              </a:cxn>
              <a:cxn ang="0">
                <a:pos x="connsiteX2" y="connsiteY2"/>
              </a:cxn>
              <a:cxn ang="0">
                <a:pos x="connsiteX3" y="connsiteY3"/>
              </a:cxn>
            </a:cxnLst>
            <a:rect l="l" t="t" r="r" b="b"/>
            <a:pathLst>
              <a:path w="3296478" h="1759226">
                <a:moveTo>
                  <a:pt x="0" y="1759226"/>
                </a:moveTo>
                <a:lnTo>
                  <a:pt x="3296478" y="0"/>
                </a:lnTo>
                <a:lnTo>
                  <a:pt x="3296478" y="1759226"/>
                </a:lnTo>
                <a:lnTo>
                  <a:pt x="0" y="17592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2">
            <a:extLst>
              <a:ext uri="{FF2B5EF4-FFF2-40B4-BE49-F238E27FC236}">
                <a16:creationId xmlns:a16="http://schemas.microsoft.com/office/drawing/2014/main" id="{ECF0F5D4-0FEA-E2B9-C8A5-326A5948B276}"/>
              </a:ext>
            </a:extLst>
          </p:cNvPr>
          <p:cNvSpPr/>
          <p:nvPr userDrawn="1"/>
        </p:nvSpPr>
        <p:spPr>
          <a:xfrm>
            <a:off x="0" y="5648496"/>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1">
            <a:extLst>
              <a:ext uri="{FF2B5EF4-FFF2-40B4-BE49-F238E27FC236}">
                <a16:creationId xmlns:a16="http://schemas.microsoft.com/office/drawing/2014/main" id="{EA1EB4C9-76F5-A991-22EB-140B5086A7CF}"/>
              </a:ext>
            </a:extLst>
          </p:cNvPr>
          <p:cNvSpPr/>
          <p:nvPr userDrawn="1"/>
        </p:nvSpPr>
        <p:spPr>
          <a:xfrm rot="10800000">
            <a:off x="0" y="-1"/>
            <a:ext cx="3296478" cy="1759226"/>
          </a:xfrm>
          <a:custGeom>
            <a:avLst/>
            <a:gdLst>
              <a:gd name="connsiteX0" fmla="*/ 0 w 3296478"/>
              <a:gd name="connsiteY0" fmla="*/ 0 h 1759226"/>
              <a:gd name="connsiteX1" fmla="*/ 3296478 w 3296478"/>
              <a:gd name="connsiteY1" fmla="*/ 0 h 1759226"/>
              <a:gd name="connsiteX2" fmla="*/ 3296478 w 3296478"/>
              <a:gd name="connsiteY2" fmla="*/ 1759226 h 1759226"/>
              <a:gd name="connsiteX3" fmla="*/ 0 w 3296478"/>
              <a:gd name="connsiteY3" fmla="*/ 1759226 h 1759226"/>
              <a:gd name="connsiteX4" fmla="*/ 0 w 3296478"/>
              <a:gd name="connsiteY4" fmla="*/ 0 h 1759226"/>
              <a:gd name="connsiteX0" fmla="*/ 0 w 3296478"/>
              <a:gd name="connsiteY0" fmla="*/ 1759226 h 1759226"/>
              <a:gd name="connsiteX1" fmla="*/ 3296478 w 3296478"/>
              <a:gd name="connsiteY1" fmla="*/ 0 h 1759226"/>
              <a:gd name="connsiteX2" fmla="*/ 3296478 w 3296478"/>
              <a:gd name="connsiteY2" fmla="*/ 1759226 h 1759226"/>
              <a:gd name="connsiteX3" fmla="*/ 0 w 3296478"/>
              <a:gd name="connsiteY3" fmla="*/ 1759226 h 1759226"/>
            </a:gdLst>
            <a:ahLst/>
            <a:cxnLst>
              <a:cxn ang="0">
                <a:pos x="connsiteX0" y="connsiteY0"/>
              </a:cxn>
              <a:cxn ang="0">
                <a:pos x="connsiteX1" y="connsiteY1"/>
              </a:cxn>
              <a:cxn ang="0">
                <a:pos x="connsiteX2" y="connsiteY2"/>
              </a:cxn>
              <a:cxn ang="0">
                <a:pos x="connsiteX3" y="connsiteY3"/>
              </a:cxn>
            </a:cxnLst>
            <a:rect l="l" t="t" r="r" b="b"/>
            <a:pathLst>
              <a:path w="3296478" h="1759226">
                <a:moveTo>
                  <a:pt x="0" y="1759226"/>
                </a:moveTo>
                <a:lnTo>
                  <a:pt x="3296478" y="0"/>
                </a:lnTo>
                <a:lnTo>
                  <a:pt x="3296478" y="1759226"/>
                </a:lnTo>
                <a:lnTo>
                  <a:pt x="0" y="17592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2">
            <a:extLst>
              <a:ext uri="{FF2B5EF4-FFF2-40B4-BE49-F238E27FC236}">
                <a16:creationId xmlns:a16="http://schemas.microsoft.com/office/drawing/2014/main" id="{7C290114-9957-FC84-2269-BBCDBC1B02A7}"/>
              </a:ext>
            </a:extLst>
          </p:cNvPr>
          <p:cNvSpPr/>
          <p:nvPr userDrawn="1"/>
        </p:nvSpPr>
        <p:spPr>
          <a:xfrm rot="10800000">
            <a:off x="0" y="0"/>
            <a:ext cx="12192000" cy="1218931"/>
          </a:xfrm>
          <a:custGeom>
            <a:avLst/>
            <a:gdLst>
              <a:gd name="connsiteX0" fmla="*/ 0 w 12192000"/>
              <a:gd name="connsiteY0" fmla="*/ 0 h 1779104"/>
              <a:gd name="connsiteX1" fmla="*/ 12192000 w 12192000"/>
              <a:gd name="connsiteY1" fmla="*/ 0 h 1779104"/>
              <a:gd name="connsiteX2" fmla="*/ 12192000 w 12192000"/>
              <a:gd name="connsiteY2" fmla="*/ 1779104 h 1779104"/>
              <a:gd name="connsiteX3" fmla="*/ 0 w 12192000"/>
              <a:gd name="connsiteY3" fmla="*/ 1779104 h 1779104"/>
              <a:gd name="connsiteX4" fmla="*/ 0 w 12192000"/>
              <a:gd name="connsiteY4" fmla="*/ 0 h 1779104"/>
              <a:gd name="connsiteX0" fmla="*/ 0 w 12201939"/>
              <a:gd name="connsiteY0" fmla="*/ 0 h 1779104"/>
              <a:gd name="connsiteX1" fmla="*/ 12201939 w 12201939"/>
              <a:gd name="connsiteY1" fmla="*/ 9940 h 1779104"/>
              <a:gd name="connsiteX2" fmla="*/ 12192000 w 12201939"/>
              <a:gd name="connsiteY2" fmla="*/ 1779104 h 1779104"/>
              <a:gd name="connsiteX3" fmla="*/ 0 w 12201939"/>
              <a:gd name="connsiteY3" fmla="*/ 1779104 h 1779104"/>
              <a:gd name="connsiteX4" fmla="*/ 0 w 12201939"/>
              <a:gd name="connsiteY4" fmla="*/ 0 h 1779104"/>
              <a:gd name="connsiteX0" fmla="*/ 0 w 12192000"/>
              <a:gd name="connsiteY0" fmla="*/ 0 h 1779104"/>
              <a:gd name="connsiteX1" fmla="*/ 12192000 w 12192000"/>
              <a:gd name="connsiteY1" fmla="*/ 1779104 h 1779104"/>
              <a:gd name="connsiteX2" fmla="*/ 0 w 12192000"/>
              <a:gd name="connsiteY2" fmla="*/ 1779104 h 1779104"/>
              <a:gd name="connsiteX3" fmla="*/ 0 w 12192000"/>
              <a:gd name="connsiteY3" fmla="*/ 0 h 1779104"/>
              <a:gd name="connsiteX0" fmla="*/ 0 w 12192000"/>
              <a:gd name="connsiteY0" fmla="*/ 0 h 1218931"/>
              <a:gd name="connsiteX1" fmla="*/ 12192000 w 12192000"/>
              <a:gd name="connsiteY1" fmla="*/ 1218931 h 1218931"/>
              <a:gd name="connsiteX2" fmla="*/ 0 w 12192000"/>
              <a:gd name="connsiteY2" fmla="*/ 1218931 h 1218931"/>
              <a:gd name="connsiteX3" fmla="*/ 0 w 12192000"/>
              <a:gd name="connsiteY3" fmla="*/ 0 h 1218931"/>
            </a:gdLst>
            <a:ahLst/>
            <a:cxnLst>
              <a:cxn ang="0">
                <a:pos x="connsiteX0" y="connsiteY0"/>
              </a:cxn>
              <a:cxn ang="0">
                <a:pos x="connsiteX1" y="connsiteY1"/>
              </a:cxn>
              <a:cxn ang="0">
                <a:pos x="connsiteX2" y="connsiteY2"/>
              </a:cxn>
              <a:cxn ang="0">
                <a:pos x="connsiteX3" y="connsiteY3"/>
              </a:cxn>
            </a:cxnLst>
            <a:rect l="l" t="t" r="r" b="b"/>
            <a:pathLst>
              <a:path w="12192000" h="1218931">
                <a:moveTo>
                  <a:pt x="0" y="0"/>
                </a:moveTo>
                <a:lnTo>
                  <a:pt x="12192000" y="1218931"/>
                </a:lnTo>
                <a:lnTo>
                  <a:pt x="0" y="121893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9">
            <a:extLst>
              <a:ext uri="{FF2B5EF4-FFF2-40B4-BE49-F238E27FC236}">
                <a16:creationId xmlns:a16="http://schemas.microsoft.com/office/drawing/2014/main" id="{6EBAEB15-7354-5BBC-2890-ACBFFE974D20}"/>
              </a:ext>
            </a:extLst>
          </p:cNvPr>
          <p:cNvSpPr>
            <a:spLocks noGrp="1"/>
          </p:cNvSpPr>
          <p:nvPr>
            <p:ph type="title" hasCustomPrompt="1"/>
          </p:nvPr>
        </p:nvSpPr>
        <p:spPr>
          <a:xfrm>
            <a:off x="672143" y="2698921"/>
            <a:ext cx="10515600" cy="711835"/>
          </a:xfrm>
          <a:prstGeom prst="rect">
            <a:avLst/>
          </a:prstGeom>
        </p:spPr>
        <p:txBody>
          <a:bodyPr/>
          <a:lstStyle>
            <a:lvl1pPr algn="ctr">
              <a:defRPr sz="5400" b="1" i="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dirty="0"/>
              <a:t>THANK YOU</a:t>
            </a:r>
            <a:endParaRPr lang="en-US" dirty="0"/>
          </a:p>
        </p:txBody>
      </p:sp>
      <p:pic>
        <p:nvPicPr>
          <p:cNvPr id="9" name="Picture 8">
            <a:extLst>
              <a:ext uri="{FF2B5EF4-FFF2-40B4-BE49-F238E27FC236}">
                <a16:creationId xmlns:a16="http://schemas.microsoft.com/office/drawing/2014/main" id="{BAA5F311-D140-2F1A-C9F8-CF67123FADAC}"/>
              </a:ext>
            </a:extLst>
          </p:cNvPr>
          <p:cNvPicPr>
            <a:picLocks noChangeAspect="1"/>
          </p:cNvPicPr>
          <p:nvPr userDrawn="1"/>
        </p:nvPicPr>
        <p:blipFill>
          <a:blip r:embed="rId2"/>
          <a:srcRect/>
          <a:stretch/>
        </p:blipFill>
        <p:spPr>
          <a:xfrm>
            <a:off x="3061138" y="4545588"/>
            <a:ext cx="6069724" cy="1266246"/>
          </a:xfrm>
          <a:prstGeom prst="rect">
            <a:avLst/>
          </a:prstGeom>
        </p:spPr>
      </p:pic>
    </p:spTree>
    <p:extLst>
      <p:ext uri="{BB962C8B-B14F-4D97-AF65-F5344CB8AC3E}">
        <p14:creationId xmlns:p14="http://schemas.microsoft.com/office/powerpoint/2010/main" val="3029625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4B0F82-7B30-7ED9-58CF-5B9B415985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4" name="Title Placeholder 3">
            <a:extLst>
              <a:ext uri="{FF2B5EF4-FFF2-40B4-BE49-F238E27FC236}">
                <a16:creationId xmlns:a16="http://schemas.microsoft.com/office/drawing/2014/main" id="{88B4CB17-0B73-5969-F078-6D1277E2D2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AU" dirty="0"/>
          </a:p>
        </p:txBody>
      </p:sp>
    </p:spTree>
    <p:extLst>
      <p:ext uri="{BB962C8B-B14F-4D97-AF65-F5344CB8AC3E}">
        <p14:creationId xmlns:p14="http://schemas.microsoft.com/office/powerpoint/2010/main" val="3976548454"/>
      </p:ext>
    </p:extLst>
  </p:cSld>
  <p:clrMap bg1="lt1" tx1="dk1" bg2="lt2" tx2="dk2" accent1="accent1" accent2="accent2" accent3="accent3" accent4="accent4" accent5="accent5" accent6="accent6" hlink="hlink" folHlink="folHlink"/>
  <p:sldLayoutIdLst>
    <p:sldLayoutId id="2147483673" r:id="rId1"/>
    <p:sldLayoutId id="2147483668" r:id="rId2"/>
    <p:sldLayoutId id="2147483667" r:id="rId3"/>
    <p:sldLayoutId id="2147483675" r:id="rId4"/>
    <p:sldLayoutId id="2147483685" r:id="rId5"/>
    <p:sldLayoutId id="2147483666" r:id="rId6"/>
    <p:sldLayoutId id="2147483674" r:id="rId7"/>
    <p:sldLayoutId id="2147483650" r:id="rId8"/>
    <p:sldLayoutId id="2147483672" r:id="rId9"/>
    <p:sldLayoutId id="2147483659" r:id="rId10"/>
    <p:sldLayoutId id="2147483684" r:id="rId11"/>
    <p:sldLayoutId id="2147483683" r:id="rId12"/>
    <p:sldLayoutId id="2147483686" r:id="rId13"/>
    <p:sldLayoutId id="2147483676" r:id="rId14"/>
  </p:sldLayoutIdLst>
  <p:txStyles>
    <p:titleStyle>
      <a:lvl1pPr algn="l" defTabSz="914400" rtl="0" eaLnBrk="1" latinLnBrk="0" hangingPunct="1">
        <a:lnSpc>
          <a:spcPct val="90000"/>
        </a:lnSpc>
        <a:spcBef>
          <a:spcPct val="0"/>
        </a:spcBef>
        <a:buNone/>
        <a:defRPr sz="3600" b="1" i="0" kern="1200">
          <a:solidFill>
            <a:schemeClr val="tx2"/>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2"/>
          </a:solidFill>
          <a:latin typeface="Roboto Medium" panose="02000000000000000000" pitchFamily="2" charset="0"/>
          <a:ea typeface="Roboto Medium" panose="02000000000000000000" pitchFamily="2" charset="0"/>
          <a:cs typeface="Roboto Medium"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accent3"/>
          </a:solidFill>
          <a:latin typeface="Roboto Medium" panose="02000000000000000000" pitchFamily="2" charset="0"/>
          <a:ea typeface="Roboto Medium" panose="02000000000000000000" pitchFamily="2" charset="0"/>
          <a:cs typeface="Roboto Medium"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4"/>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1" kern="1200">
          <a:solidFill>
            <a:schemeClr val="accent4"/>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accent4"/>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454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679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41">
            <a:extLst>
              <a:ext uri="{FF2B5EF4-FFF2-40B4-BE49-F238E27FC236}">
                <a16:creationId xmlns:a16="http://schemas.microsoft.com/office/drawing/2014/main" id="{96FF0091-5B9C-523C-C085-9F1FF3FE9806}"/>
              </a:ext>
            </a:extLst>
          </p:cNvPr>
          <p:cNvSpPr>
            <a:spLocks noGrp="1"/>
          </p:cNvSpPr>
          <p:nvPr>
            <p:ph type="title"/>
          </p:nvPr>
        </p:nvSpPr>
        <p:spPr/>
        <p:txBody>
          <a:bodyPr>
            <a:noAutofit/>
          </a:bodyPr>
          <a:lstStyle/>
          <a:p>
            <a:endParaRPr lang="en-AU" dirty="0"/>
          </a:p>
        </p:txBody>
      </p:sp>
      <p:sp>
        <p:nvSpPr>
          <p:cNvPr id="43" name="Text Placeholder 42">
            <a:extLst>
              <a:ext uri="{FF2B5EF4-FFF2-40B4-BE49-F238E27FC236}">
                <a16:creationId xmlns:a16="http://schemas.microsoft.com/office/drawing/2014/main" id="{BFD16E12-0D04-F23F-2004-336423A9EA61}"/>
              </a:ext>
            </a:extLst>
          </p:cNvPr>
          <p:cNvSpPr>
            <a:spLocks noGrp="1"/>
          </p:cNvSpPr>
          <p:nvPr>
            <p:ph type="body" sz="quarter" idx="10"/>
          </p:nvPr>
        </p:nvSpPr>
        <p:spPr/>
        <p:txBody>
          <a:bodyPr/>
          <a:lstStyle/>
          <a:p>
            <a:endParaRPr lang="en-AU" dirty="0"/>
          </a:p>
        </p:txBody>
      </p:sp>
      <p:sp>
        <p:nvSpPr>
          <p:cNvPr id="44" name="Text Placeholder 43">
            <a:extLst>
              <a:ext uri="{FF2B5EF4-FFF2-40B4-BE49-F238E27FC236}">
                <a16:creationId xmlns:a16="http://schemas.microsoft.com/office/drawing/2014/main" id="{0AB4B6A3-59FB-9757-EEB9-E6732A26DAD3}"/>
              </a:ext>
            </a:extLst>
          </p:cNvPr>
          <p:cNvSpPr>
            <a:spLocks noGrp="1"/>
          </p:cNvSpPr>
          <p:nvPr>
            <p:ph type="body" sz="quarter" idx="11"/>
          </p:nvPr>
        </p:nvSpPr>
        <p:spPr/>
        <p:txBody>
          <a:bodyPr/>
          <a:lstStyle/>
          <a:p>
            <a:endParaRPr lang="en-AU"/>
          </a:p>
        </p:txBody>
      </p:sp>
      <p:sp>
        <p:nvSpPr>
          <p:cNvPr id="45" name="Text Placeholder 44">
            <a:extLst>
              <a:ext uri="{FF2B5EF4-FFF2-40B4-BE49-F238E27FC236}">
                <a16:creationId xmlns:a16="http://schemas.microsoft.com/office/drawing/2014/main" id="{0E5C45DF-35E3-A2BE-FEDA-103F604A4BDF}"/>
              </a:ext>
            </a:extLst>
          </p:cNvPr>
          <p:cNvSpPr>
            <a:spLocks noGrp="1"/>
          </p:cNvSpPr>
          <p:nvPr>
            <p:ph type="body" sz="quarter" idx="12"/>
          </p:nvPr>
        </p:nvSpPr>
        <p:spPr/>
        <p:txBody>
          <a:bodyPr/>
          <a:lstStyle/>
          <a:p>
            <a:endParaRPr lang="en-AU"/>
          </a:p>
        </p:txBody>
      </p:sp>
    </p:spTree>
    <p:extLst>
      <p:ext uri="{BB962C8B-B14F-4D97-AF65-F5344CB8AC3E}">
        <p14:creationId xmlns:p14="http://schemas.microsoft.com/office/powerpoint/2010/main" val="1322101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70C5374-2EFF-67A8-AA56-2204EF44462A}"/>
              </a:ext>
            </a:extLst>
          </p:cNvPr>
          <p:cNvSpPr>
            <a:spLocks noGrp="1"/>
          </p:cNvSpPr>
          <p:nvPr>
            <p:ph type="pic" sz="quarter" idx="13"/>
          </p:nvPr>
        </p:nvSpPr>
        <p:spPr/>
        <p:txBody>
          <a:bodyPr/>
          <a:lstStyle/>
          <a:p>
            <a:endParaRPr lang="en-AU"/>
          </a:p>
        </p:txBody>
      </p:sp>
      <p:sp>
        <p:nvSpPr>
          <p:cNvPr id="7" name="Title 6">
            <a:extLst>
              <a:ext uri="{FF2B5EF4-FFF2-40B4-BE49-F238E27FC236}">
                <a16:creationId xmlns:a16="http://schemas.microsoft.com/office/drawing/2014/main" id="{F442A6FB-9455-228A-DD32-95177AD101E5}"/>
              </a:ext>
            </a:extLst>
          </p:cNvPr>
          <p:cNvSpPr>
            <a:spLocks noGrp="1"/>
          </p:cNvSpPr>
          <p:nvPr>
            <p:ph type="title"/>
          </p:nvPr>
        </p:nvSpPr>
        <p:spPr/>
        <p:txBody>
          <a:bodyPr>
            <a:noAutofit/>
          </a:bodyPr>
          <a:lstStyle/>
          <a:p>
            <a:endParaRPr lang="en-AU" dirty="0"/>
          </a:p>
        </p:txBody>
      </p:sp>
      <p:sp>
        <p:nvSpPr>
          <p:cNvPr id="8" name="Text Placeholder 7">
            <a:extLst>
              <a:ext uri="{FF2B5EF4-FFF2-40B4-BE49-F238E27FC236}">
                <a16:creationId xmlns:a16="http://schemas.microsoft.com/office/drawing/2014/main" id="{604EA0FB-647C-B4C5-3B41-5C246C897142}"/>
              </a:ext>
            </a:extLst>
          </p:cNvPr>
          <p:cNvSpPr>
            <a:spLocks noGrp="1"/>
          </p:cNvSpPr>
          <p:nvPr>
            <p:ph type="body" sz="quarter" idx="10"/>
          </p:nvPr>
        </p:nvSpPr>
        <p:spPr/>
        <p:txBody>
          <a:bodyPr>
            <a:noAutofit/>
          </a:bodyPr>
          <a:lstStyle/>
          <a:p>
            <a:endParaRPr lang="en-AU" dirty="0"/>
          </a:p>
        </p:txBody>
      </p:sp>
      <p:sp>
        <p:nvSpPr>
          <p:cNvPr id="9" name="Text Placeholder 8">
            <a:extLst>
              <a:ext uri="{FF2B5EF4-FFF2-40B4-BE49-F238E27FC236}">
                <a16:creationId xmlns:a16="http://schemas.microsoft.com/office/drawing/2014/main" id="{F6B45085-AA36-742B-7158-72FE5BDFD8DF}"/>
              </a:ext>
            </a:extLst>
          </p:cNvPr>
          <p:cNvSpPr>
            <a:spLocks noGrp="1"/>
          </p:cNvSpPr>
          <p:nvPr>
            <p:ph type="body" sz="quarter" idx="11"/>
          </p:nvPr>
        </p:nvSpPr>
        <p:spPr/>
        <p:txBody>
          <a:bodyPr/>
          <a:lstStyle/>
          <a:p>
            <a:endParaRPr lang="en-AU" dirty="0"/>
          </a:p>
        </p:txBody>
      </p:sp>
      <p:sp>
        <p:nvSpPr>
          <p:cNvPr id="10" name="Text Placeholder 9">
            <a:extLst>
              <a:ext uri="{FF2B5EF4-FFF2-40B4-BE49-F238E27FC236}">
                <a16:creationId xmlns:a16="http://schemas.microsoft.com/office/drawing/2014/main" id="{FD618603-C7AE-AF7B-ABDD-D7C854FD0BDB}"/>
              </a:ext>
            </a:extLst>
          </p:cNvPr>
          <p:cNvSpPr>
            <a:spLocks noGrp="1"/>
          </p:cNvSpPr>
          <p:nvPr>
            <p:ph type="body" sz="quarter" idx="12"/>
          </p:nvPr>
        </p:nvSpPr>
        <p:spPr/>
        <p:txBody>
          <a:bodyPr/>
          <a:lstStyle/>
          <a:p>
            <a:endParaRPr lang="en-AU" dirty="0"/>
          </a:p>
        </p:txBody>
      </p:sp>
    </p:spTree>
    <p:extLst>
      <p:ext uri="{BB962C8B-B14F-4D97-AF65-F5344CB8AC3E}">
        <p14:creationId xmlns:p14="http://schemas.microsoft.com/office/powerpoint/2010/main" val="3646994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5117B429-D7AB-EB19-360E-1B5BFDE475D3}"/>
              </a:ext>
            </a:extLst>
          </p:cNvPr>
          <p:cNvSpPr>
            <a:spLocks noGrp="1"/>
          </p:cNvSpPr>
          <p:nvPr>
            <p:ph type="media" sz="quarter" idx="10"/>
          </p:nvPr>
        </p:nvSpPr>
        <p:spPr/>
        <p:txBody>
          <a:bodyPr/>
          <a:lstStyle/>
          <a:p>
            <a:endParaRPr lang="en-AU"/>
          </a:p>
        </p:txBody>
      </p:sp>
    </p:spTree>
    <p:extLst>
      <p:ext uri="{BB962C8B-B14F-4D97-AF65-F5344CB8AC3E}">
        <p14:creationId xmlns:p14="http://schemas.microsoft.com/office/powerpoint/2010/main" val="1024220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6A6A7C0-3EA5-ACA8-ADEC-08629D3A32D7}"/>
              </a:ext>
            </a:extLst>
          </p:cNvPr>
          <p:cNvSpPr>
            <a:spLocks noGrp="1"/>
          </p:cNvSpPr>
          <p:nvPr>
            <p:ph type="body" sz="quarter" idx="10"/>
          </p:nvPr>
        </p:nvSpPr>
        <p:spPr/>
        <p:txBody>
          <a:bodyPr>
            <a:noAutofit/>
          </a:bodyPr>
          <a:lstStyle/>
          <a:p>
            <a:endParaRPr lang="en-AU" dirty="0"/>
          </a:p>
        </p:txBody>
      </p:sp>
      <p:sp>
        <p:nvSpPr>
          <p:cNvPr id="10" name="Text Placeholder 9">
            <a:extLst>
              <a:ext uri="{FF2B5EF4-FFF2-40B4-BE49-F238E27FC236}">
                <a16:creationId xmlns:a16="http://schemas.microsoft.com/office/drawing/2014/main" id="{7ACF87E5-7EFD-D1E5-6F39-D97939566646}"/>
              </a:ext>
            </a:extLst>
          </p:cNvPr>
          <p:cNvSpPr>
            <a:spLocks noGrp="1"/>
          </p:cNvSpPr>
          <p:nvPr>
            <p:ph type="body" sz="quarter" idx="13"/>
          </p:nvPr>
        </p:nvSpPr>
        <p:spPr/>
        <p:txBody>
          <a:bodyPr>
            <a:noAutofit/>
          </a:bodyPr>
          <a:lstStyle/>
          <a:p>
            <a:endParaRPr lang="en-AU" dirty="0"/>
          </a:p>
        </p:txBody>
      </p:sp>
      <p:sp>
        <p:nvSpPr>
          <p:cNvPr id="11" name="Text Placeholder 10">
            <a:extLst>
              <a:ext uri="{FF2B5EF4-FFF2-40B4-BE49-F238E27FC236}">
                <a16:creationId xmlns:a16="http://schemas.microsoft.com/office/drawing/2014/main" id="{CD88D56A-1B39-3ABF-CBFD-AB8CEF436ACC}"/>
              </a:ext>
            </a:extLst>
          </p:cNvPr>
          <p:cNvSpPr>
            <a:spLocks noGrp="1"/>
          </p:cNvSpPr>
          <p:nvPr>
            <p:ph type="body" sz="quarter" idx="14"/>
          </p:nvPr>
        </p:nvSpPr>
        <p:spPr/>
        <p:txBody>
          <a:bodyPr/>
          <a:lstStyle/>
          <a:p>
            <a:endParaRPr lang="en-AU" dirty="0"/>
          </a:p>
        </p:txBody>
      </p:sp>
    </p:spTree>
    <p:extLst>
      <p:ext uri="{BB962C8B-B14F-4D97-AF65-F5344CB8AC3E}">
        <p14:creationId xmlns:p14="http://schemas.microsoft.com/office/powerpoint/2010/main" val="117122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6366A18-DCFF-5732-B64A-14A8C4E7F5AE}"/>
              </a:ext>
            </a:extLst>
          </p:cNvPr>
          <p:cNvSpPr>
            <a:spLocks noGrp="1"/>
          </p:cNvSpPr>
          <p:nvPr>
            <p:ph type="pic" sz="quarter" idx="12"/>
          </p:nvPr>
        </p:nvSpPr>
        <p:spPr/>
        <p:txBody>
          <a:bodyPr/>
          <a:lstStyle/>
          <a:p>
            <a:endParaRPr lang="en-AU"/>
          </a:p>
        </p:txBody>
      </p:sp>
      <p:sp>
        <p:nvSpPr>
          <p:cNvPr id="7" name="Text Placeholder 6">
            <a:extLst>
              <a:ext uri="{FF2B5EF4-FFF2-40B4-BE49-F238E27FC236}">
                <a16:creationId xmlns:a16="http://schemas.microsoft.com/office/drawing/2014/main" id="{213855E8-C447-0725-6517-FD93F851F3D1}"/>
              </a:ext>
            </a:extLst>
          </p:cNvPr>
          <p:cNvSpPr>
            <a:spLocks noGrp="1"/>
          </p:cNvSpPr>
          <p:nvPr>
            <p:ph type="body" sz="quarter" idx="10"/>
          </p:nvPr>
        </p:nvSpPr>
        <p:spPr/>
        <p:txBody>
          <a:bodyPr>
            <a:noAutofit/>
          </a:bodyPr>
          <a:lstStyle/>
          <a:p>
            <a:endParaRPr lang="en-AU" dirty="0"/>
          </a:p>
        </p:txBody>
      </p:sp>
      <p:sp>
        <p:nvSpPr>
          <p:cNvPr id="9" name="Text Placeholder 8">
            <a:extLst>
              <a:ext uri="{FF2B5EF4-FFF2-40B4-BE49-F238E27FC236}">
                <a16:creationId xmlns:a16="http://schemas.microsoft.com/office/drawing/2014/main" id="{7F47AF24-73F2-2C12-C6A2-82EBE969B86F}"/>
              </a:ext>
            </a:extLst>
          </p:cNvPr>
          <p:cNvSpPr>
            <a:spLocks noGrp="1"/>
          </p:cNvSpPr>
          <p:nvPr>
            <p:ph type="body" sz="quarter" idx="13"/>
          </p:nvPr>
        </p:nvSpPr>
        <p:spPr/>
        <p:txBody>
          <a:bodyPr>
            <a:noAutofit/>
          </a:bodyPr>
          <a:lstStyle/>
          <a:p>
            <a:endParaRPr lang="en-AU" dirty="0"/>
          </a:p>
        </p:txBody>
      </p:sp>
      <p:sp>
        <p:nvSpPr>
          <p:cNvPr id="10" name="Text Placeholder 9">
            <a:extLst>
              <a:ext uri="{FF2B5EF4-FFF2-40B4-BE49-F238E27FC236}">
                <a16:creationId xmlns:a16="http://schemas.microsoft.com/office/drawing/2014/main" id="{5D07AD55-A73F-3E5D-648B-89F056DCCAC5}"/>
              </a:ext>
            </a:extLst>
          </p:cNvPr>
          <p:cNvSpPr>
            <a:spLocks noGrp="1"/>
          </p:cNvSpPr>
          <p:nvPr>
            <p:ph type="body" sz="quarter" idx="14"/>
          </p:nvPr>
        </p:nvSpPr>
        <p:spPr/>
        <p:txBody>
          <a:bodyPr/>
          <a:lstStyle/>
          <a:p>
            <a:endParaRPr lang="en-AU" dirty="0"/>
          </a:p>
        </p:txBody>
      </p:sp>
      <p:sp>
        <p:nvSpPr>
          <p:cNvPr id="11" name="Text Placeholder 10">
            <a:extLst>
              <a:ext uri="{FF2B5EF4-FFF2-40B4-BE49-F238E27FC236}">
                <a16:creationId xmlns:a16="http://schemas.microsoft.com/office/drawing/2014/main" id="{D909A38F-A2C7-7CC9-7108-3BCC18508E62}"/>
              </a:ext>
            </a:extLst>
          </p:cNvPr>
          <p:cNvSpPr>
            <a:spLocks noGrp="1"/>
          </p:cNvSpPr>
          <p:nvPr>
            <p:ph type="body" sz="quarter" idx="15"/>
          </p:nvPr>
        </p:nvSpPr>
        <p:spPr/>
        <p:txBody>
          <a:bodyPr/>
          <a:lstStyle/>
          <a:p>
            <a:endParaRPr lang="en-AU"/>
          </a:p>
        </p:txBody>
      </p:sp>
    </p:spTree>
    <p:extLst>
      <p:ext uri="{BB962C8B-B14F-4D97-AF65-F5344CB8AC3E}">
        <p14:creationId xmlns:p14="http://schemas.microsoft.com/office/powerpoint/2010/main" val="1256474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1F19C0B6-548D-8309-E5F2-9F7E752385EA}"/>
              </a:ext>
            </a:extLst>
          </p:cNvPr>
          <p:cNvSpPr>
            <a:spLocks noGrp="1"/>
          </p:cNvSpPr>
          <p:nvPr>
            <p:ph type="pic" sz="quarter" idx="12"/>
          </p:nvPr>
        </p:nvSpPr>
        <p:spPr/>
        <p:txBody>
          <a:bodyPr/>
          <a:lstStyle/>
          <a:p>
            <a:endParaRPr lang="en-AU"/>
          </a:p>
        </p:txBody>
      </p:sp>
      <p:sp>
        <p:nvSpPr>
          <p:cNvPr id="22" name="Text Placeholder 21">
            <a:extLst>
              <a:ext uri="{FF2B5EF4-FFF2-40B4-BE49-F238E27FC236}">
                <a16:creationId xmlns:a16="http://schemas.microsoft.com/office/drawing/2014/main" id="{F6CB1692-1696-59DD-588C-8BA0A2ABDC25}"/>
              </a:ext>
            </a:extLst>
          </p:cNvPr>
          <p:cNvSpPr>
            <a:spLocks noGrp="1"/>
          </p:cNvSpPr>
          <p:nvPr>
            <p:ph type="body" sz="quarter" idx="10"/>
          </p:nvPr>
        </p:nvSpPr>
        <p:spPr/>
        <p:txBody>
          <a:bodyPr>
            <a:noAutofit/>
          </a:bodyPr>
          <a:lstStyle/>
          <a:p>
            <a:endParaRPr lang="en-AU" dirty="0"/>
          </a:p>
        </p:txBody>
      </p:sp>
      <p:sp>
        <p:nvSpPr>
          <p:cNvPr id="24" name="Text Placeholder 23">
            <a:extLst>
              <a:ext uri="{FF2B5EF4-FFF2-40B4-BE49-F238E27FC236}">
                <a16:creationId xmlns:a16="http://schemas.microsoft.com/office/drawing/2014/main" id="{FE71D969-F0C1-C885-8874-365451C7346C}"/>
              </a:ext>
            </a:extLst>
          </p:cNvPr>
          <p:cNvSpPr>
            <a:spLocks noGrp="1"/>
          </p:cNvSpPr>
          <p:nvPr>
            <p:ph type="body" sz="quarter" idx="13"/>
          </p:nvPr>
        </p:nvSpPr>
        <p:spPr/>
        <p:txBody>
          <a:bodyPr>
            <a:noAutofit/>
          </a:bodyPr>
          <a:lstStyle/>
          <a:p>
            <a:endParaRPr lang="en-AU" dirty="0"/>
          </a:p>
        </p:txBody>
      </p:sp>
      <p:sp>
        <p:nvSpPr>
          <p:cNvPr id="25" name="Text Placeholder 24">
            <a:extLst>
              <a:ext uri="{FF2B5EF4-FFF2-40B4-BE49-F238E27FC236}">
                <a16:creationId xmlns:a16="http://schemas.microsoft.com/office/drawing/2014/main" id="{914D4E4F-F466-CF42-32E2-894793201EFF}"/>
              </a:ext>
            </a:extLst>
          </p:cNvPr>
          <p:cNvSpPr>
            <a:spLocks noGrp="1"/>
          </p:cNvSpPr>
          <p:nvPr>
            <p:ph type="body" sz="quarter" idx="14"/>
          </p:nvPr>
        </p:nvSpPr>
        <p:spPr/>
        <p:txBody>
          <a:bodyPr/>
          <a:lstStyle/>
          <a:p>
            <a:endParaRPr lang="en-AU" dirty="0"/>
          </a:p>
        </p:txBody>
      </p:sp>
      <p:sp>
        <p:nvSpPr>
          <p:cNvPr id="26" name="Text Placeholder 25">
            <a:extLst>
              <a:ext uri="{FF2B5EF4-FFF2-40B4-BE49-F238E27FC236}">
                <a16:creationId xmlns:a16="http://schemas.microsoft.com/office/drawing/2014/main" id="{9E2DEE13-68FF-92DF-343D-F50157D11A7F}"/>
              </a:ext>
            </a:extLst>
          </p:cNvPr>
          <p:cNvSpPr>
            <a:spLocks noGrp="1"/>
          </p:cNvSpPr>
          <p:nvPr>
            <p:ph type="body" sz="quarter" idx="15"/>
          </p:nvPr>
        </p:nvSpPr>
        <p:spPr/>
        <p:txBody>
          <a:bodyPr/>
          <a:lstStyle/>
          <a:p>
            <a:endParaRPr lang="en-AU"/>
          </a:p>
        </p:txBody>
      </p:sp>
    </p:spTree>
    <p:extLst>
      <p:ext uri="{BB962C8B-B14F-4D97-AF65-F5344CB8AC3E}">
        <p14:creationId xmlns:p14="http://schemas.microsoft.com/office/powerpoint/2010/main" val="1003758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3339379-91A0-3040-E876-FCA3F3161A03}"/>
              </a:ext>
            </a:extLst>
          </p:cNvPr>
          <p:cNvSpPr>
            <a:spLocks noGrp="1"/>
          </p:cNvSpPr>
          <p:nvPr>
            <p:ph type="pic" sz="quarter" idx="12"/>
          </p:nvPr>
        </p:nvSpPr>
        <p:spPr/>
        <p:txBody>
          <a:bodyPr/>
          <a:lstStyle/>
          <a:p>
            <a:endParaRPr lang="en-AU"/>
          </a:p>
        </p:txBody>
      </p:sp>
      <p:sp>
        <p:nvSpPr>
          <p:cNvPr id="3" name="Text Placeholder 2">
            <a:extLst>
              <a:ext uri="{FF2B5EF4-FFF2-40B4-BE49-F238E27FC236}">
                <a16:creationId xmlns:a16="http://schemas.microsoft.com/office/drawing/2014/main" id="{0154AB7D-CCD6-4480-6190-6BBF83C3CD50}"/>
              </a:ext>
            </a:extLst>
          </p:cNvPr>
          <p:cNvSpPr>
            <a:spLocks noGrp="1"/>
          </p:cNvSpPr>
          <p:nvPr>
            <p:ph type="body" sz="quarter" idx="15"/>
          </p:nvPr>
        </p:nvSpPr>
        <p:spPr/>
        <p:txBody>
          <a:bodyPr/>
          <a:lstStyle/>
          <a:p>
            <a:endParaRPr lang="en-AU"/>
          </a:p>
        </p:txBody>
      </p:sp>
      <p:sp>
        <p:nvSpPr>
          <p:cNvPr id="4" name="Text Placeholder 3">
            <a:extLst>
              <a:ext uri="{FF2B5EF4-FFF2-40B4-BE49-F238E27FC236}">
                <a16:creationId xmlns:a16="http://schemas.microsoft.com/office/drawing/2014/main" id="{62DA3CE3-C3DE-BD85-C32F-5604CA82FE93}"/>
              </a:ext>
            </a:extLst>
          </p:cNvPr>
          <p:cNvSpPr>
            <a:spLocks noGrp="1"/>
          </p:cNvSpPr>
          <p:nvPr>
            <p:ph type="body" sz="quarter" idx="10"/>
          </p:nvPr>
        </p:nvSpPr>
        <p:spPr/>
        <p:txBody>
          <a:bodyPr>
            <a:normAutofit fontScale="85000" lnSpcReduction="20000"/>
          </a:bodyPr>
          <a:lstStyle/>
          <a:p>
            <a:endParaRPr lang="en-AU" dirty="0"/>
          </a:p>
        </p:txBody>
      </p:sp>
      <p:sp>
        <p:nvSpPr>
          <p:cNvPr id="5" name="Text Placeholder 4">
            <a:extLst>
              <a:ext uri="{FF2B5EF4-FFF2-40B4-BE49-F238E27FC236}">
                <a16:creationId xmlns:a16="http://schemas.microsoft.com/office/drawing/2014/main" id="{66864D60-2EBC-2B59-3A7C-D4ED9D6D3F22}"/>
              </a:ext>
            </a:extLst>
          </p:cNvPr>
          <p:cNvSpPr>
            <a:spLocks noGrp="1"/>
          </p:cNvSpPr>
          <p:nvPr>
            <p:ph type="body" sz="quarter" idx="13"/>
          </p:nvPr>
        </p:nvSpPr>
        <p:spPr/>
        <p:txBody>
          <a:bodyPr>
            <a:normAutofit fontScale="62500" lnSpcReduction="20000"/>
          </a:bodyPr>
          <a:lstStyle/>
          <a:p>
            <a:endParaRPr lang="en-AU"/>
          </a:p>
        </p:txBody>
      </p:sp>
      <p:sp>
        <p:nvSpPr>
          <p:cNvPr id="6" name="Text Placeholder 5">
            <a:extLst>
              <a:ext uri="{FF2B5EF4-FFF2-40B4-BE49-F238E27FC236}">
                <a16:creationId xmlns:a16="http://schemas.microsoft.com/office/drawing/2014/main" id="{5DA84500-28F0-833F-5E03-781ED5F4F198}"/>
              </a:ext>
            </a:extLst>
          </p:cNvPr>
          <p:cNvSpPr>
            <a:spLocks noGrp="1"/>
          </p:cNvSpPr>
          <p:nvPr>
            <p:ph type="body" sz="quarter" idx="14"/>
          </p:nvPr>
        </p:nvSpPr>
        <p:spPr/>
        <p:txBody>
          <a:bodyPr/>
          <a:lstStyle/>
          <a:p>
            <a:endParaRPr lang="en-AU"/>
          </a:p>
        </p:txBody>
      </p:sp>
    </p:spTree>
    <p:extLst>
      <p:ext uri="{BB962C8B-B14F-4D97-AF65-F5344CB8AC3E}">
        <p14:creationId xmlns:p14="http://schemas.microsoft.com/office/powerpoint/2010/main" val="1298395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23C26C-C19D-0BCE-9385-8751E73253CA}"/>
              </a:ext>
            </a:extLst>
          </p:cNvPr>
          <p:cNvSpPr>
            <a:spLocks noGrp="1"/>
          </p:cNvSpPr>
          <p:nvPr>
            <p:ph type="body" sz="quarter" idx="10"/>
          </p:nvPr>
        </p:nvSpPr>
        <p:spPr/>
        <p:txBody>
          <a:bodyPr>
            <a:normAutofit fontScale="85000" lnSpcReduction="20000"/>
          </a:bodyPr>
          <a:lstStyle/>
          <a:p>
            <a:endParaRPr lang="en-AU" dirty="0"/>
          </a:p>
        </p:txBody>
      </p:sp>
      <p:sp>
        <p:nvSpPr>
          <p:cNvPr id="3" name="Text Placeholder 2">
            <a:extLst>
              <a:ext uri="{FF2B5EF4-FFF2-40B4-BE49-F238E27FC236}">
                <a16:creationId xmlns:a16="http://schemas.microsoft.com/office/drawing/2014/main" id="{0A873CDE-2A32-CD5F-6D59-D03E0A54E57B}"/>
              </a:ext>
            </a:extLst>
          </p:cNvPr>
          <p:cNvSpPr>
            <a:spLocks noGrp="1"/>
          </p:cNvSpPr>
          <p:nvPr>
            <p:ph type="body" sz="quarter" idx="13"/>
          </p:nvPr>
        </p:nvSpPr>
        <p:spPr/>
        <p:txBody>
          <a:bodyPr>
            <a:normAutofit fontScale="62500" lnSpcReduction="20000"/>
          </a:bodyPr>
          <a:lstStyle/>
          <a:p>
            <a:endParaRPr lang="en-AU" dirty="0"/>
          </a:p>
        </p:txBody>
      </p:sp>
      <p:sp>
        <p:nvSpPr>
          <p:cNvPr id="4" name="Text Placeholder 3">
            <a:extLst>
              <a:ext uri="{FF2B5EF4-FFF2-40B4-BE49-F238E27FC236}">
                <a16:creationId xmlns:a16="http://schemas.microsoft.com/office/drawing/2014/main" id="{E863DF3D-5898-B42F-9B92-B28C5DB36B4C}"/>
              </a:ext>
            </a:extLst>
          </p:cNvPr>
          <p:cNvSpPr>
            <a:spLocks noGrp="1"/>
          </p:cNvSpPr>
          <p:nvPr>
            <p:ph type="body" sz="quarter" idx="14"/>
          </p:nvPr>
        </p:nvSpPr>
        <p:spPr/>
        <p:txBody>
          <a:bodyPr/>
          <a:lstStyle/>
          <a:p>
            <a:endParaRPr lang="en-AU" dirty="0"/>
          </a:p>
        </p:txBody>
      </p:sp>
    </p:spTree>
    <p:extLst>
      <p:ext uri="{BB962C8B-B14F-4D97-AF65-F5344CB8AC3E}">
        <p14:creationId xmlns:p14="http://schemas.microsoft.com/office/powerpoint/2010/main" val="3833828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F5638A-1035-E96C-E2F7-8E7197BF2C9F}"/>
              </a:ext>
            </a:extLst>
          </p:cNvPr>
          <p:cNvSpPr>
            <a:spLocks noGrp="1"/>
          </p:cNvSpPr>
          <p:nvPr>
            <p:ph type="body" sz="quarter" idx="10"/>
          </p:nvPr>
        </p:nvSpPr>
        <p:spPr/>
        <p:txBody>
          <a:bodyPr>
            <a:normAutofit fontScale="85000" lnSpcReduction="20000"/>
          </a:bodyPr>
          <a:lstStyle/>
          <a:p>
            <a:endParaRPr lang="en-AU" dirty="0"/>
          </a:p>
        </p:txBody>
      </p:sp>
      <p:sp>
        <p:nvSpPr>
          <p:cNvPr id="3" name="Text Placeholder 2">
            <a:extLst>
              <a:ext uri="{FF2B5EF4-FFF2-40B4-BE49-F238E27FC236}">
                <a16:creationId xmlns:a16="http://schemas.microsoft.com/office/drawing/2014/main" id="{CB426302-2981-1D36-E4B6-13C56DF32EEF}"/>
              </a:ext>
            </a:extLst>
          </p:cNvPr>
          <p:cNvSpPr>
            <a:spLocks noGrp="1"/>
          </p:cNvSpPr>
          <p:nvPr>
            <p:ph type="body" sz="quarter" idx="13"/>
          </p:nvPr>
        </p:nvSpPr>
        <p:spPr/>
        <p:txBody>
          <a:bodyPr>
            <a:normAutofit fontScale="62500" lnSpcReduction="20000"/>
          </a:bodyPr>
          <a:lstStyle/>
          <a:p>
            <a:endParaRPr lang="en-AU" dirty="0"/>
          </a:p>
        </p:txBody>
      </p:sp>
      <p:sp>
        <p:nvSpPr>
          <p:cNvPr id="4" name="Text Placeholder 3">
            <a:extLst>
              <a:ext uri="{FF2B5EF4-FFF2-40B4-BE49-F238E27FC236}">
                <a16:creationId xmlns:a16="http://schemas.microsoft.com/office/drawing/2014/main" id="{34D7D2DA-FF61-EFC0-02F6-1A9B1DECEEC9}"/>
              </a:ext>
            </a:extLst>
          </p:cNvPr>
          <p:cNvSpPr>
            <a:spLocks noGrp="1"/>
          </p:cNvSpPr>
          <p:nvPr>
            <p:ph type="body" sz="quarter" idx="14"/>
          </p:nvPr>
        </p:nvSpPr>
        <p:spPr/>
        <p:txBody>
          <a:bodyPr/>
          <a:lstStyle/>
          <a:p>
            <a:endParaRPr lang="en-AU"/>
          </a:p>
        </p:txBody>
      </p:sp>
    </p:spTree>
    <p:extLst>
      <p:ext uri="{BB962C8B-B14F-4D97-AF65-F5344CB8AC3E}">
        <p14:creationId xmlns:p14="http://schemas.microsoft.com/office/powerpoint/2010/main" val="933839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BD5626-ED04-333E-148E-D5394420C2CC}"/>
              </a:ext>
            </a:extLst>
          </p:cNvPr>
          <p:cNvSpPr>
            <a:spLocks noGrp="1"/>
          </p:cNvSpPr>
          <p:nvPr>
            <p:ph type="body" sz="quarter" idx="10"/>
          </p:nvPr>
        </p:nvSpPr>
        <p:spPr/>
        <p:txBody>
          <a:bodyPr>
            <a:normAutofit fontScale="92500" lnSpcReduction="20000"/>
          </a:bodyPr>
          <a:lstStyle/>
          <a:p>
            <a:endParaRPr lang="en-US"/>
          </a:p>
        </p:txBody>
      </p:sp>
      <p:sp>
        <p:nvSpPr>
          <p:cNvPr id="3" name="Title 2">
            <a:extLst>
              <a:ext uri="{FF2B5EF4-FFF2-40B4-BE49-F238E27FC236}">
                <a16:creationId xmlns:a16="http://schemas.microsoft.com/office/drawing/2014/main" id="{8FE86BBC-9017-36F1-BE35-2B8606F2CD5D}"/>
              </a:ext>
            </a:extLst>
          </p:cNvPr>
          <p:cNvSpPr>
            <a:spLocks noGrp="1"/>
          </p:cNvSpPr>
          <p:nvPr>
            <p:ph type="title"/>
          </p:nvPr>
        </p:nvSpPr>
        <p:spPr/>
        <p:txBody>
          <a:bodyPr>
            <a:normAutofit fontScale="90000"/>
          </a:bodyPr>
          <a:lstStyle/>
          <a:p>
            <a:endParaRPr lang="en-US"/>
          </a:p>
        </p:txBody>
      </p:sp>
    </p:spTree>
    <p:extLst>
      <p:ext uri="{BB962C8B-B14F-4D97-AF65-F5344CB8AC3E}">
        <p14:creationId xmlns:p14="http://schemas.microsoft.com/office/powerpoint/2010/main" val="753295114"/>
      </p:ext>
    </p:extLst>
  </p:cSld>
  <p:clrMapOvr>
    <a:masterClrMapping/>
  </p:clrMapOvr>
</p:sld>
</file>

<file path=ppt/theme/theme1.xml><?xml version="1.0" encoding="utf-8"?>
<a:theme xmlns:a="http://schemas.openxmlformats.org/drawingml/2006/main" name="AAPP Powerpoint Temp">
  <a:themeElements>
    <a:clrScheme name="Custom 1">
      <a:dk1>
        <a:srgbClr val="5B5959"/>
      </a:dk1>
      <a:lt1>
        <a:srgbClr val="EFF7F6"/>
      </a:lt1>
      <a:dk2>
        <a:srgbClr val="9ADDE3"/>
      </a:dk2>
      <a:lt2>
        <a:srgbClr val="FFFFFF"/>
      </a:lt2>
      <a:accent1>
        <a:srgbClr val="EFF7F6"/>
      </a:accent1>
      <a:accent2>
        <a:srgbClr val="B1D9D6"/>
      </a:accent2>
      <a:accent3>
        <a:srgbClr val="9ADDE3"/>
      </a:accent3>
      <a:accent4>
        <a:srgbClr val="5B5959"/>
      </a:accent4>
      <a:accent5>
        <a:srgbClr val="114551"/>
      </a:accent5>
      <a:accent6>
        <a:srgbClr val="C6C6C6"/>
      </a:accent6>
      <a:hlink>
        <a:srgbClr val="9ADDE3"/>
      </a:hlink>
      <a:folHlink>
        <a:srgbClr val="5B595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latin typeface="Roboto" panose="02000000000000000000" pitchFamily="2" charset="0"/>
            <a:ea typeface="Roboto" panose="02000000000000000000" pitchFamily="2" charset="0"/>
            <a:cs typeface="Roboto"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ocumentStatus xmlns="57103ece-0955-4df5-971d-fc69f203e379">New</DocumentStatus>
    <Owner xmlns="7c5a9538-0b67-4087-8893-c793e04a4573">
      <UserInfo>
        <DisplayName/>
        <AccountId xsi:nil="true"/>
        <AccountType/>
      </UserInfo>
    </Owner>
    <lcf76f155ced4ddcb4097134ff3c332f xmlns="7c5a9538-0b67-4087-8893-c793e04a4573">
      <Terms xmlns="http://schemas.microsoft.com/office/infopath/2007/PartnerControls"/>
    </lcf76f155ced4ddcb4097134ff3c332f>
    <TaxCatchAll xmlns="a4688bba-3d3d-49a3-a6eb-8473f2a4290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8778FF5F9C8E4F96F6569055C08F46" ma:contentTypeVersion="11" ma:contentTypeDescription="Create a new document." ma:contentTypeScope="" ma:versionID="ed58be8850afac0dd0922f409942f681">
  <xsd:schema xmlns:xsd="http://www.w3.org/2001/XMLSchema" xmlns:xs="http://www.w3.org/2001/XMLSchema" xmlns:p="http://schemas.microsoft.com/office/2006/metadata/properties" xmlns:ns2="57103ece-0955-4df5-971d-fc69f203e379" xmlns:ns3="7c5a9538-0b67-4087-8893-c793e04a4573" xmlns:ns4="a4688bba-3d3d-49a3-a6eb-8473f2a42905" targetNamespace="http://schemas.microsoft.com/office/2006/metadata/properties" ma:root="true" ma:fieldsID="e32189ed6e149a1cc58cc825710d36a9" ns2:_="" ns3:_="" ns4:_="">
    <xsd:import namespace="57103ece-0955-4df5-971d-fc69f203e379"/>
    <xsd:import namespace="7c5a9538-0b67-4087-8893-c793e04a4573"/>
    <xsd:import namespace="a4688bba-3d3d-49a3-a6eb-8473f2a42905"/>
    <xsd:element name="properties">
      <xsd:complexType>
        <xsd:sequence>
          <xsd:element name="documentManagement">
            <xsd:complexType>
              <xsd:all>
                <xsd:element ref="ns2:DocumentStatus" minOccurs="0"/>
                <xsd:element ref="ns3:Owner" minOccurs="0"/>
                <xsd:element ref="ns3:MediaServiceMetadata" minOccurs="0"/>
                <xsd:element ref="ns3:MediaServiceFastMetadata" minOccurs="0"/>
                <xsd:element ref="ns3:MediaServiceSearchProperties" minOccurs="0"/>
                <xsd:element ref="ns3:MediaServiceDateTaken" minOccurs="0"/>
                <xsd:element ref="ns3:lcf76f155ced4ddcb4097134ff3c332f" minOccurs="0"/>
                <xsd:element ref="ns4:TaxCatchAll"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103ece-0955-4df5-971d-fc69f203e379" elementFormDefault="qualified">
    <xsd:import namespace="http://schemas.microsoft.com/office/2006/documentManagement/types"/>
    <xsd:import namespace="http://schemas.microsoft.com/office/infopath/2007/PartnerControls"/>
    <xsd:element name="DocumentStatus" ma:index="8" nillable="true" ma:displayName="Document Status" ma:default="New" ma:description="The status of this document" ma:format="Dropdown" ma:internalName="DocumentStatus">
      <xsd:simpleType>
        <xsd:restriction base="dms:Choice">
          <xsd:enumeration value="New"/>
          <xsd:enumeration value="In Progress"/>
          <xsd:enumeration value="Waiting For Review"/>
          <xsd:enumeration value="Final"/>
        </xsd:restriction>
      </xsd:simpleType>
    </xsd:element>
  </xsd:schema>
  <xsd:schema xmlns:xsd="http://www.w3.org/2001/XMLSchema" xmlns:xs="http://www.w3.org/2001/XMLSchema" xmlns:dms="http://schemas.microsoft.com/office/2006/documentManagement/types" xmlns:pc="http://schemas.microsoft.com/office/infopath/2007/PartnerControls" targetNamespace="7c5a9538-0b67-4087-8893-c793e04a4573" elementFormDefault="qualified">
    <xsd:import namespace="http://schemas.microsoft.com/office/2006/documentManagement/types"/>
    <xsd:import namespace="http://schemas.microsoft.com/office/infopath/2007/PartnerControls"/>
    <xsd:element name="Owner" ma:index="9" nillable="true" ma:displayName="Owner" ma:list="UserInfo" ma:SharePointGroup="0" ma:internalNam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688bba-3d3d-49a3-a6eb-8473f2a42905"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e7831e-c485-4dbe-91a4-48c9ab3e41bb}" ma:internalName="TaxCatchAll" ma:showField="CatchAllData" ma:web="a4688bba-3d3d-49a3-a6eb-8473f2a429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43882B-E23C-4165-96DF-619430FCBC68}">
  <ds:schemaRefs>
    <ds:schemaRef ds:uri="http://schemas.microsoft.com/office/2006/metadata/properties"/>
    <ds:schemaRef ds:uri="http://schemas.microsoft.com/office/infopath/2007/PartnerControls"/>
    <ds:schemaRef ds:uri="57103ece-0955-4df5-971d-fc69f203e379"/>
    <ds:schemaRef ds:uri="7c5a9538-0b67-4087-8893-c793e04a4573"/>
    <ds:schemaRef ds:uri="a4688bba-3d3d-49a3-a6eb-8473f2a42905"/>
  </ds:schemaRefs>
</ds:datastoreItem>
</file>

<file path=customXml/itemProps2.xml><?xml version="1.0" encoding="utf-8"?>
<ds:datastoreItem xmlns:ds="http://schemas.openxmlformats.org/officeDocument/2006/customXml" ds:itemID="{EF9B0E74-FDE2-4FF1-8845-222D7426133A}">
  <ds:schemaRefs>
    <ds:schemaRef ds:uri="http://schemas.microsoft.com/sharepoint/v3/contenttype/forms"/>
  </ds:schemaRefs>
</ds:datastoreItem>
</file>

<file path=customXml/itemProps3.xml><?xml version="1.0" encoding="utf-8"?>
<ds:datastoreItem xmlns:ds="http://schemas.openxmlformats.org/officeDocument/2006/customXml" ds:itemID="{17109C77-2E26-4DFF-8637-24601F8F3B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103ece-0955-4df5-971d-fc69f203e379"/>
    <ds:schemaRef ds:uri="7c5a9538-0b67-4087-8893-c793e04a4573"/>
    <ds:schemaRef ds:uri="a4688bba-3d3d-49a3-a6eb-8473f2a429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9329</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AAPP Powerpoint Temp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Grace Moss</cp:lastModifiedBy>
  <cp:revision>420</cp:revision>
  <dcterms:created xsi:type="dcterms:W3CDTF">2019-06-27T03:31:11Z</dcterms:created>
  <dcterms:modified xsi:type="dcterms:W3CDTF">2026-10-16T00:40:57Z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0x0101008D8778FF5F9C8E4F96F6569055C08F46</vt:lpwstr>
  </property>
</Properties>
</file>