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78" r:id="rId5"/>
    <p:sldId id="279" r:id="rId6"/>
    <p:sldId id="277"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ADDE3"/>
    <a:srgbClr val="B1D9D6"/>
    <a:srgbClr val="EFF7F6"/>
    <a:srgbClr val="012D47"/>
    <a:srgbClr val="1C7690"/>
    <a:srgbClr val="FC9A1B"/>
    <a:srgbClr val="FD9A1D"/>
    <a:srgbClr val="F1E8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71"/>
    <p:restoredTop sz="94694"/>
  </p:normalViewPr>
  <p:slideViewPr>
    <p:cSldViewPr snapToGrid="0" snapToObjects="1">
      <p:cViewPr varScale="1">
        <p:scale>
          <a:sx n="121" d="100"/>
          <a:sy n="121" d="100"/>
        </p:scale>
        <p:origin x="1304"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543867-9926-8B45-9365-B888BCFA8987}" type="datetimeFigureOut">
              <a:rPr lang="en-US" smtClean="0"/>
              <a:t>3/21/24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1481-0F59-1641-B826-C50DB536CC96}" type="slidenum">
              <a:rPr lang="en-US" smtClean="0"/>
              <a:t>‹#›</a:t>
            </a:fld>
            <a:endParaRPr lang="en-US"/>
          </a:p>
        </p:txBody>
      </p:sp>
    </p:spTree>
    <p:extLst>
      <p:ext uri="{BB962C8B-B14F-4D97-AF65-F5344CB8AC3E}">
        <p14:creationId xmlns:p14="http://schemas.microsoft.com/office/powerpoint/2010/main" val="2348366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w to guide 1">
    <p:spTree>
      <p:nvGrpSpPr>
        <p:cNvPr id="1" name=""/>
        <p:cNvGrpSpPr/>
        <p:nvPr/>
      </p:nvGrpSpPr>
      <p:grpSpPr>
        <a:xfrm>
          <a:off x="0" y="0"/>
          <a:ext cx="0" cy="0"/>
          <a:chOff x="0" y="0"/>
          <a:chExt cx="0" cy="0"/>
        </a:xfrm>
      </p:grpSpPr>
      <p:pic>
        <p:nvPicPr>
          <p:cNvPr id="17" name="Picture 16" descr="A picture containing snow, outdoor, sky, mountain&#10;&#10;Description automatically generated">
            <a:extLst>
              <a:ext uri="{FF2B5EF4-FFF2-40B4-BE49-F238E27FC236}">
                <a16:creationId xmlns:a16="http://schemas.microsoft.com/office/drawing/2014/main" id="{B5824769-E97A-C34C-A52C-711E811F5CD2}"/>
              </a:ext>
            </a:extLst>
          </p:cNvPr>
          <p:cNvPicPr>
            <a:picLocks noChangeAspect="1"/>
          </p:cNvPicPr>
          <p:nvPr userDrawn="1"/>
        </p:nvPicPr>
        <p:blipFill rotWithShape="1">
          <a:blip r:embed="rId2"/>
          <a:srcRect r="45016"/>
          <a:stretch/>
        </p:blipFill>
        <p:spPr>
          <a:xfrm>
            <a:off x="1" y="0"/>
            <a:ext cx="7476564" cy="6858000"/>
          </a:xfrm>
          <a:prstGeom prst="rect">
            <a:avLst/>
          </a:prstGeom>
        </p:spPr>
      </p:pic>
      <p:pic>
        <p:nvPicPr>
          <p:cNvPr id="18" name="Picture 17" descr="Logo, company name&#10;&#10;Description automatically generated">
            <a:extLst>
              <a:ext uri="{FF2B5EF4-FFF2-40B4-BE49-F238E27FC236}">
                <a16:creationId xmlns:a16="http://schemas.microsoft.com/office/drawing/2014/main" id="{A4F9FE0C-A693-4B42-958A-766535EB1DC5}"/>
              </a:ext>
            </a:extLst>
          </p:cNvPr>
          <p:cNvPicPr>
            <a:picLocks noChangeAspect="1"/>
          </p:cNvPicPr>
          <p:nvPr userDrawn="1"/>
        </p:nvPicPr>
        <p:blipFill>
          <a:blip r:embed="rId3"/>
          <a:stretch>
            <a:fillRect/>
          </a:stretch>
        </p:blipFill>
        <p:spPr>
          <a:xfrm>
            <a:off x="1432228" y="1448547"/>
            <a:ext cx="3030443" cy="3460215"/>
          </a:xfrm>
          <a:prstGeom prst="rect">
            <a:avLst/>
          </a:prstGeom>
        </p:spPr>
      </p:pic>
      <p:sp>
        <p:nvSpPr>
          <p:cNvPr id="19" name="Rectangle 14">
            <a:extLst>
              <a:ext uri="{FF2B5EF4-FFF2-40B4-BE49-F238E27FC236}">
                <a16:creationId xmlns:a16="http://schemas.microsoft.com/office/drawing/2014/main" id="{187858A2-089F-4445-81B7-8DFDBAF63B93}"/>
              </a:ext>
            </a:extLst>
          </p:cNvPr>
          <p:cNvSpPr/>
          <p:nvPr userDrawn="1"/>
        </p:nvSpPr>
        <p:spPr>
          <a:xfrm>
            <a:off x="5768633" y="-9498"/>
            <a:ext cx="6443463" cy="6917635"/>
          </a:xfrm>
          <a:custGeom>
            <a:avLst/>
            <a:gdLst>
              <a:gd name="connsiteX0" fmla="*/ 0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0 w 6423585"/>
              <a:gd name="connsiteY4" fmla="*/ 0 h 6858000"/>
              <a:gd name="connsiteX0" fmla="*/ 699247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699247 w 6423585"/>
              <a:gd name="connsiteY4" fmla="*/ 0 h 6858000"/>
              <a:gd name="connsiteX0" fmla="*/ 699247 w 6423585"/>
              <a:gd name="connsiteY0" fmla="*/ 0 h 6867939"/>
              <a:gd name="connsiteX1" fmla="*/ 6423585 w 6423585"/>
              <a:gd name="connsiteY1" fmla="*/ 0 h 6867939"/>
              <a:gd name="connsiteX2" fmla="*/ 6423585 w 6423585"/>
              <a:gd name="connsiteY2" fmla="*/ 6867939 h 6867939"/>
              <a:gd name="connsiteX3" fmla="*/ 0 w 6423585"/>
              <a:gd name="connsiteY3" fmla="*/ 6858000 h 6867939"/>
              <a:gd name="connsiteX4" fmla="*/ 699247 w 6423585"/>
              <a:gd name="connsiteY4" fmla="*/ 0 h 6867939"/>
              <a:gd name="connsiteX0" fmla="*/ 709186 w 6433524"/>
              <a:gd name="connsiteY0" fmla="*/ 0 h 6877878"/>
              <a:gd name="connsiteX1" fmla="*/ 6433524 w 6433524"/>
              <a:gd name="connsiteY1" fmla="*/ 0 h 6877878"/>
              <a:gd name="connsiteX2" fmla="*/ 6433524 w 6433524"/>
              <a:gd name="connsiteY2" fmla="*/ 6867939 h 6877878"/>
              <a:gd name="connsiteX3" fmla="*/ 0 w 6433524"/>
              <a:gd name="connsiteY3" fmla="*/ 6877878 h 6877878"/>
              <a:gd name="connsiteX4" fmla="*/ 709186 w 6433524"/>
              <a:gd name="connsiteY4" fmla="*/ 0 h 6877878"/>
              <a:gd name="connsiteX0" fmla="*/ 709186 w 6443463"/>
              <a:gd name="connsiteY0" fmla="*/ 0 h 6917635"/>
              <a:gd name="connsiteX1" fmla="*/ 6433524 w 6443463"/>
              <a:gd name="connsiteY1" fmla="*/ 0 h 6917635"/>
              <a:gd name="connsiteX2" fmla="*/ 6443463 w 6443463"/>
              <a:gd name="connsiteY2" fmla="*/ 6917635 h 6917635"/>
              <a:gd name="connsiteX3" fmla="*/ 0 w 6443463"/>
              <a:gd name="connsiteY3" fmla="*/ 6877878 h 6917635"/>
              <a:gd name="connsiteX4" fmla="*/ 709186 w 6443463"/>
              <a:gd name="connsiteY4" fmla="*/ 0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463" h="6917635">
                <a:moveTo>
                  <a:pt x="709186" y="0"/>
                </a:moveTo>
                <a:lnTo>
                  <a:pt x="6433524" y="0"/>
                </a:lnTo>
                <a:lnTo>
                  <a:pt x="6443463" y="6917635"/>
                </a:lnTo>
                <a:lnTo>
                  <a:pt x="0" y="6877878"/>
                </a:lnTo>
                <a:lnTo>
                  <a:pt x="70918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F14BF2A-8AF4-9946-98DE-5307EE00D184}"/>
              </a:ext>
            </a:extLst>
          </p:cNvPr>
          <p:cNvSpPr txBox="1"/>
          <p:nvPr userDrawn="1"/>
        </p:nvSpPr>
        <p:spPr>
          <a:xfrm>
            <a:off x="7017429" y="1448547"/>
            <a:ext cx="4438144" cy="492443"/>
          </a:xfrm>
          <a:prstGeom prst="rect">
            <a:avLst/>
          </a:prstGeom>
          <a:noFill/>
        </p:spPr>
        <p:txBody>
          <a:bodyPr wrap="square" lIns="0" tIns="0" rIns="0" bIns="0" rtlCol="0">
            <a:spAutoFit/>
          </a:bodyPr>
          <a:lstStyle/>
          <a:p>
            <a:r>
              <a:rPr lang="en-US" sz="3200" b="1" dirty="0">
                <a:solidFill>
                  <a:schemeClr val="tx2"/>
                </a:solidFill>
                <a:latin typeface="Roboto" panose="02000000000000000000" pitchFamily="2" charset="0"/>
                <a:ea typeface="Roboto" panose="02000000000000000000" pitchFamily="2" charset="0"/>
                <a:cs typeface="Roboto" panose="02000000000000000000" pitchFamily="2" charset="0"/>
              </a:rPr>
              <a:t>HOW TO USE GUIDE</a:t>
            </a:r>
            <a:endParaRPr lang="en-US" sz="32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64D85378-CD4E-444C-8E3C-647656578E32}"/>
              </a:ext>
            </a:extLst>
          </p:cNvPr>
          <p:cNvSpPr txBox="1"/>
          <p:nvPr userDrawn="1"/>
        </p:nvSpPr>
        <p:spPr>
          <a:xfrm>
            <a:off x="7017428" y="2147991"/>
            <a:ext cx="4438144" cy="3701783"/>
          </a:xfrm>
          <a:prstGeom prst="rect">
            <a:avLst/>
          </a:prstGeom>
          <a:noFill/>
        </p:spPr>
        <p:txBody>
          <a:bodyPr wrap="square" lIns="0" tIns="0" rIns="0" bIns="0" rtlCol="0">
            <a:spAutoFit/>
          </a:bodyPr>
          <a:lstStyle/>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ALWAYS save out your presentation before starting to edit, so as </a:t>
            </a:r>
            <a:b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not to override the original template. </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All slides should feature the ACEAS logo in the bottom left corner. </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If you accidently delete a slide all slide layouts (including this guide) </a:t>
            </a:r>
            <a:b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are available as master slides in the “new slide &amp; layout" tabs. </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Any slide elements with a dotted boarder are a placeholder. Placeholders wont show in your final presentation unless you fill them with your own content/text.</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Note there are ACEAS animated intro slides that will appear </a:t>
            </a:r>
            <a:b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to be blank when viewed in editor mode, BUT ARE NOT.</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All body text should use ACEAS colour “Cloud” or white. Headings should use “Sky”, “Cloud” or white. Other colours from the ACEAS colour palette may be used for graphic elements, highlighting feature text or links (colour palette and colour codes are provided).</a:t>
            </a:r>
          </a:p>
        </p:txBody>
      </p:sp>
    </p:spTree>
    <p:extLst>
      <p:ext uri="{BB962C8B-B14F-4D97-AF65-F5344CB8AC3E}">
        <p14:creationId xmlns:p14="http://schemas.microsoft.com/office/powerpoint/2010/main" val="3181878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ent  2">
    <p:bg>
      <p:bgPr>
        <a:solidFill>
          <a:schemeClr val="bg2"/>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76BEFAD-522F-7747-990D-20B2092D9D51}"/>
              </a:ext>
            </a:extLst>
          </p:cNvPr>
          <p:cNvSpPr/>
          <p:nvPr userDrawn="1"/>
        </p:nvSpPr>
        <p:spPr>
          <a:xfrm>
            <a:off x="1" y="0"/>
            <a:ext cx="6415763" cy="6858000"/>
          </a:xfrm>
          <a:custGeom>
            <a:avLst/>
            <a:gdLst>
              <a:gd name="connsiteX0" fmla="*/ 0 w 6415763"/>
              <a:gd name="connsiteY0" fmla="*/ 0 h 6858000"/>
              <a:gd name="connsiteX1" fmla="*/ 6415763 w 6415763"/>
              <a:gd name="connsiteY1" fmla="*/ 0 h 6858000"/>
              <a:gd name="connsiteX2" fmla="*/ 5709732 w 6415763"/>
              <a:gd name="connsiteY2" fmla="*/ 6858000 h 6858000"/>
              <a:gd name="connsiteX3" fmla="*/ 0 w 64157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15763" h="6858000">
                <a:moveTo>
                  <a:pt x="0" y="0"/>
                </a:moveTo>
                <a:lnTo>
                  <a:pt x="6415763" y="0"/>
                </a:lnTo>
                <a:lnTo>
                  <a:pt x="570973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21">
            <a:extLst>
              <a:ext uri="{FF2B5EF4-FFF2-40B4-BE49-F238E27FC236}">
                <a16:creationId xmlns:a16="http://schemas.microsoft.com/office/drawing/2014/main" id="{1F52E690-8D03-3C4D-8769-A8C53DD60DAB}"/>
              </a:ext>
            </a:extLst>
          </p:cNvPr>
          <p:cNvSpPr>
            <a:spLocks noGrp="1"/>
          </p:cNvSpPr>
          <p:nvPr>
            <p:ph type="body" sz="quarter" idx="10" hasCustomPrompt="1"/>
          </p:nvPr>
        </p:nvSpPr>
        <p:spPr>
          <a:xfrm>
            <a:off x="569016" y="626236"/>
            <a:ext cx="3224213" cy="242245"/>
          </a:xfrm>
          <a:prstGeom prst="rect">
            <a:avLst/>
          </a:prstGeom>
        </p:spPr>
        <p:txBody>
          <a:bodyPr/>
          <a:lstStyle>
            <a:lvl1pPr marL="0" indent="0">
              <a:buNone/>
              <a:defRPr sz="16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8" name="Text Placeholder 21">
            <a:extLst>
              <a:ext uri="{FF2B5EF4-FFF2-40B4-BE49-F238E27FC236}">
                <a16:creationId xmlns:a16="http://schemas.microsoft.com/office/drawing/2014/main" id="{6F4DEF9B-907F-5E42-9A57-37283327F192}"/>
              </a:ext>
            </a:extLst>
          </p:cNvPr>
          <p:cNvSpPr>
            <a:spLocks noGrp="1"/>
          </p:cNvSpPr>
          <p:nvPr>
            <p:ph type="body" sz="quarter" idx="13" hasCustomPrompt="1"/>
          </p:nvPr>
        </p:nvSpPr>
        <p:spPr>
          <a:xfrm>
            <a:off x="569015" y="990483"/>
            <a:ext cx="3224213" cy="242245"/>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9" name="Text Placeholder 8">
            <a:extLst>
              <a:ext uri="{FF2B5EF4-FFF2-40B4-BE49-F238E27FC236}">
                <a16:creationId xmlns:a16="http://schemas.microsoft.com/office/drawing/2014/main" id="{5632A234-4184-D24B-9C3C-A754973CCB4D}"/>
              </a:ext>
            </a:extLst>
          </p:cNvPr>
          <p:cNvSpPr>
            <a:spLocks noGrp="1"/>
          </p:cNvSpPr>
          <p:nvPr>
            <p:ph type="body" sz="quarter" idx="14" hasCustomPrompt="1"/>
          </p:nvPr>
        </p:nvSpPr>
        <p:spPr>
          <a:xfrm>
            <a:off x="568325" y="1232727"/>
            <a:ext cx="4749110" cy="4042095"/>
          </a:xfrm>
          <a:prstGeom prst="rect">
            <a:avLst/>
          </a:prstGeom>
        </p:spPr>
        <p:txBody>
          <a:bodyPr/>
          <a:lstStyle>
            <a:lvl1pPr marL="0" indent="0">
              <a:buNone/>
              <a:defRPr sz="11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10" name="Rectangle 2">
            <a:extLst>
              <a:ext uri="{FF2B5EF4-FFF2-40B4-BE49-F238E27FC236}">
                <a16:creationId xmlns:a16="http://schemas.microsoft.com/office/drawing/2014/main" id="{79FDD06B-669A-5649-A6C0-84B054397741}"/>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189962C9-2C79-344C-9CEF-D413325D08CF}"/>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14" name="Picture Placeholder 3">
            <a:extLst>
              <a:ext uri="{FF2B5EF4-FFF2-40B4-BE49-F238E27FC236}">
                <a16:creationId xmlns:a16="http://schemas.microsoft.com/office/drawing/2014/main" id="{B0549570-F398-344F-BE95-989157E5B687}"/>
              </a:ext>
            </a:extLst>
          </p:cNvPr>
          <p:cNvSpPr>
            <a:spLocks noGrp="1"/>
          </p:cNvSpPr>
          <p:nvPr>
            <p:ph type="pic" sz="quarter" idx="12"/>
          </p:nvPr>
        </p:nvSpPr>
        <p:spPr>
          <a:xfrm>
            <a:off x="5779546" y="-19878"/>
            <a:ext cx="6412454" cy="6877878"/>
          </a:xfrm>
          <a:custGeom>
            <a:avLst/>
            <a:gdLst>
              <a:gd name="connsiteX0" fmla="*/ 0 w 6477000"/>
              <a:gd name="connsiteY0" fmla="*/ 0 h 6858000"/>
              <a:gd name="connsiteX1" fmla="*/ 6477000 w 6477000"/>
              <a:gd name="connsiteY1" fmla="*/ 0 h 6858000"/>
              <a:gd name="connsiteX2" fmla="*/ 6477000 w 6477000"/>
              <a:gd name="connsiteY2" fmla="*/ 6858000 h 6858000"/>
              <a:gd name="connsiteX3" fmla="*/ 0 w 6477000"/>
              <a:gd name="connsiteY3" fmla="*/ 6858000 h 6858000"/>
              <a:gd name="connsiteX4" fmla="*/ 0 w 6477000"/>
              <a:gd name="connsiteY4" fmla="*/ 0 h 6858000"/>
              <a:gd name="connsiteX0" fmla="*/ 705678 w 6477000"/>
              <a:gd name="connsiteY0" fmla="*/ 0 h 6877878"/>
              <a:gd name="connsiteX1" fmla="*/ 6477000 w 6477000"/>
              <a:gd name="connsiteY1" fmla="*/ 19878 h 6877878"/>
              <a:gd name="connsiteX2" fmla="*/ 6477000 w 6477000"/>
              <a:gd name="connsiteY2" fmla="*/ 6877878 h 6877878"/>
              <a:gd name="connsiteX3" fmla="*/ 0 w 6477000"/>
              <a:gd name="connsiteY3" fmla="*/ 6877878 h 6877878"/>
              <a:gd name="connsiteX4" fmla="*/ 705678 w 6477000"/>
              <a:gd name="connsiteY4" fmla="*/ 0 h 6877878"/>
              <a:gd name="connsiteX0" fmla="*/ 641132 w 6412454"/>
              <a:gd name="connsiteY0" fmla="*/ 0 h 6877878"/>
              <a:gd name="connsiteX1" fmla="*/ 6412454 w 6412454"/>
              <a:gd name="connsiteY1" fmla="*/ 19878 h 6877878"/>
              <a:gd name="connsiteX2" fmla="*/ 6412454 w 6412454"/>
              <a:gd name="connsiteY2" fmla="*/ 6877878 h 6877878"/>
              <a:gd name="connsiteX3" fmla="*/ 0 w 6412454"/>
              <a:gd name="connsiteY3" fmla="*/ 6243177 h 6877878"/>
              <a:gd name="connsiteX4" fmla="*/ 641132 w 6412454"/>
              <a:gd name="connsiteY4" fmla="*/ 0 h 6877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454" h="6877878">
                <a:moveTo>
                  <a:pt x="641132" y="0"/>
                </a:moveTo>
                <a:lnTo>
                  <a:pt x="6412454" y="19878"/>
                </a:lnTo>
                <a:lnTo>
                  <a:pt x="6412454" y="6877878"/>
                </a:lnTo>
                <a:lnTo>
                  <a:pt x="0" y="6243177"/>
                </a:lnTo>
                <a:lnTo>
                  <a:pt x="641132" y="0"/>
                </a:lnTo>
                <a:close/>
              </a:path>
            </a:pathLst>
          </a:custGeom>
          <a:pattFill prst="dkUpDiag">
            <a:fgClr>
              <a:schemeClr val="bg2"/>
            </a:fgClr>
            <a:bgClr>
              <a:schemeClr val="bg1"/>
            </a:bgClr>
          </a:pattFill>
        </p:spPr>
        <p:txBody>
          <a:bodyPr/>
          <a:lstStyle/>
          <a:p>
            <a:endParaRPr lang="en-US" dirty="0"/>
          </a:p>
        </p:txBody>
      </p:sp>
      <p:sp>
        <p:nvSpPr>
          <p:cNvPr id="15" name="Text Placeholder 21">
            <a:extLst>
              <a:ext uri="{FF2B5EF4-FFF2-40B4-BE49-F238E27FC236}">
                <a16:creationId xmlns:a16="http://schemas.microsoft.com/office/drawing/2014/main" id="{2272490C-08D5-5C4E-91B9-EB0121B75EBF}"/>
              </a:ext>
            </a:extLst>
          </p:cNvPr>
          <p:cNvSpPr>
            <a:spLocks noGrp="1"/>
          </p:cNvSpPr>
          <p:nvPr>
            <p:ph type="body" sz="quarter" idx="15" hasCustomPrompt="1"/>
          </p:nvPr>
        </p:nvSpPr>
        <p:spPr>
          <a:xfrm>
            <a:off x="7551720" y="2823806"/>
            <a:ext cx="3381796" cy="859936"/>
          </a:xfrm>
          <a:prstGeom prst="rect">
            <a:avLst/>
          </a:prstGeom>
        </p:spPr>
        <p:txBody>
          <a:bodyPr/>
          <a:lstStyle>
            <a:lvl1pPr marL="0" indent="0" algn="ctr">
              <a:buNone/>
              <a:defRPr sz="3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“Add some quote</a:t>
            </a:r>
            <a:br>
              <a:rPr lang="en-GB" dirty="0"/>
            </a:br>
            <a:r>
              <a:rPr lang="en-GB" dirty="0"/>
              <a:t>text here……”</a:t>
            </a:r>
            <a:endParaRPr lang="en-US" dirty="0"/>
          </a:p>
        </p:txBody>
      </p:sp>
    </p:spTree>
    <p:extLst>
      <p:ext uri="{BB962C8B-B14F-4D97-AF65-F5344CB8AC3E}">
        <p14:creationId xmlns:p14="http://schemas.microsoft.com/office/powerpoint/2010/main" val="940392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ent  3">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3952BCD8-6977-3D47-824C-BA5A9C0ABAE1}"/>
              </a:ext>
            </a:extLst>
          </p:cNvPr>
          <p:cNvSpPr>
            <a:spLocks noGrp="1"/>
          </p:cNvSpPr>
          <p:nvPr>
            <p:ph type="pic" sz="quarter" idx="12"/>
          </p:nvPr>
        </p:nvSpPr>
        <p:spPr>
          <a:xfrm>
            <a:off x="-39757" y="0"/>
            <a:ext cx="12231757" cy="3320704"/>
          </a:xfrm>
          <a:custGeom>
            <a:avLst/>
            <a:gdLst>
              <a:gd name="connsiteX0" fmla="*/ 0 w 12192000"/>
              <a:gd name="connsiteY0" fmla="*/ 0 h 2605087"/>
              <a:gd name="connsiteX1" fmla="*/ 12192000 w 12192000"/>
              <a:gd name="connsiteY1" fmla="*/ 0 h 2605087"/>
              <a:gd name="connsiteX2" fmla="*/ 12192000 w 12192000"/>
              <a:gd name="connsiteY2" fmla="*/ 2605087 h 2605087"/>
              <a:gd name="connsiteX3" fmla="*/ 0 w 12192000"/>
              <a:gd name="connsiteY3" fmla="*/ 2605087 h 2605087"/>
              <a:gd name="connsiteX4" fmla="*/ 0 w 12192000"/>
              <a:gd name="connsiteY4" fmla="*/ 0 h 2605087"/>
              <a:gd name="connsiteX0" fmla="*/ 0 w 12221818"/>
              <a:gd name="connsiteY0" fmla="*/ 0 h 3161678"/>
              <a:gd name="connsiteX1" fmla="*/ 12192000 w 12221818"/>
              <a:gd name="connsiteY1" fmla="*/ 0 h 3161678"/>
              <a:gd name="connsiteX2" fmla="*/ 12221818 w 12221818"/>
              <a:gd name="connsiteY2" fmla="*/ 3161678 h 3161678"/>
              <a:gd name="connsiteX3" fmla="*/ 0 w 12221818"/>
              <a:gd name="connsiteY3" fmla="*/ 2605087 h 3161678"/>
              <a:gd name="connsiteX4" fmla="*/ 0 w 12221818"/>
              <a:gd name="connsiteY4" fmla="*/ 0 h 3161678"/>
              <a:gd name="connsiteX0" fmla="*/ 0 w 12231757"/>
              <a:gd name="connsiteY0" fmla="*/ 0 h 3449913"/>
              <a:gd name="connsiteX1" fmla="*/ 12192000 w 12231757"/>
              <a:gd name="connsiteY1" fmla="*/ 0 h 3449913"/>
              <a:gd name="connsiteX2" fmla="*/ 12231757 w 12231757"/>
              <a:gd name="connsiteY2" fmla="*/ 3449913 h 3449913"/>
              <a:gd name="connsiteX3" fmla="*/ 0 w 12231757"/>
              <a:gd name="connsiteY3" fmla="*/ 2605087 h 3449913"/>
              <a:gd name="connsiteX4" fmla="*/ 0 w 12231757"/>
              <a:gd name="connsiteY4" fmla="*/ 0 h 3449913"/>
              <a:gd name="connsiteX0" fmla="*/ 9939 w 12241696"/>
              <a:gd name="connsiteY0" fmla="*/ 0 h 3449913"/>
              <a:gd name="connsiteX1" fmla="*/ 12201939 w 12241696"/>
              <a:gd name="connsiteY1" fmla="*/ 0 h 3449913"/>
              <a:gd name="connsiteX2" fmla="*/ 12241696 w 12241696"/>
              <a:gd name="connsiteY2" fmla="*/ 3449913 h 3449913"/>
              <a:gd name="connsiteX3" fmla="*/ 0 w 12241696"/>
              <a:gd name="connsiteY3" fmla="*/ 2823748 h 3449913"/>
              <a:gd name="connsiteX4" fmla="*/ 9939 w 12241696"/>
              <a:gd name="connsiteY4" fmla="*/ 0 h 3449913"/>
              <a:gd name="connsiteX0" fmla="*/ 29817 w 12261574"/>
              <a:gd name="connsiteY0" fmla="*/ 0 h 3449913"/>
              <a:gd name="connsiteX1" fmla="*/ 12221817 w 12261574"/>
              <a:gd name="connsiteY1" fmla="*/ 0 h 3449913"/>
              <a:gd name="connsiteX2" fmla="*/ 12261574 w 12261574"/>
              <a:gd name="connsiteY2" fmla="*/ 3449913 h 3449913"/>
              <a:gd name="connsiteX3" fmla="*/ 0 w 12261574"/>
              <a:gd name="connsiteY3" fmla="*/ 2436122 h 3449913"/>
              <a:gd name="connsiteX4" fmla="*/ 29817 w 12261574"/>
              <a:gd name="connsiteY4" fmla="*/ 0 h 3449913"/>
              <a:gd name="connsiteX0" fmla="*/ 29817 w 12231757"/>
              <a:gd name="connsiteY0" fmla="*/ 0 h 3320704"/>
              <a:gd name="connsiteX1" fmla="*/ 12221817 w 12231757"/>
              <a:gd name="connsiteY1" fmla="*/ 0 h 3320704"/>
              <a:gd name="connsiteX2" fmla="*/ 12231757 w 12231757"/>
              <a:gd name="connsiteY2" fmla="*/ 3320704 h 3320704"/>
              <a:gd name="connsiteX3" fmla="*/ 0 w 12231757"/>
              <a:gd name="connsiteY3" fmla="*/ 2436122 h 3320704"/>
              <a:gd name="connsiteX4" fmla="*/ 29817 w 12231757"/>
              <a:gd name="connsiteY4" fmla="*/ 0 h 332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757" h="3320704">
                <a:moveTo>
                  <a:pt x="29817" y="0"/>
                </a:moveTo>
                <a:lnTo>
                  <a:pt x="12221817" y="0"/>
                </a:lnTo>
                <a:cubicBezTo>
                  <a:pt x="12225130" y="1106901"/>
                  <a:pt x="12228444" y="2213803"/>
                  <a:pt x="12231757" y="3320704"/>
                </a:cubicBezTo>
                <a:lnTo>
                  <a:pt x="0" y="2436122"/>
                </a:lnTo>
                <a:lnTo>
                  <a:pt x="29817" y="0"/>
                </a:lnTo>
                <a:close/>
              </a:path>
            </a:pathLst>
          </a:custGeom>
          <a:pattFill prst="dkDnDiag">
            <a:fgClr>
              <a:schemeClr val="bg2"/>
            </a:fgClr>
            <a:bgClr>
              <a:schemeClr val="bg1"/>
            </a:bgClr>
          </a:pattFill>
        </p:spPr>
        <p:txBody>
          <a:bodyPr/>
          <a:lstStyle/>
          <a:p>
            <a:endParaRPr lang="en-US"/>
          </a:p>
        </p:txBody>
      </p:sp>
      <p:sp>
        <p:nvSpPr>
          <p:cNvPr id="3" name="Text Placeholder 21">
            <a:extLst>
              <a:ext uri="{FF2B5EF4-FFF2-40B4-BE49-F238E27FC236}">
                <a16:creationId xmlns:a16="http://schemas.microsoft.com/office/drawing/2014/main" id="{328B234E-D4AB-8740-9EA0-D93E3E4DE5FC}"/>
              </a:ext>
            </a:extLst>
          </p:cNvPr>
          <p:cNvSpPr>
            <a:spLocks noGrp="1"/>
          </p:cNvSpPr>
          <p:nvPr>
            <p:ph type="body" sz="quarter" idx="10" hasCustomPrompt="1"/>
          </p:nvPr>
        </p:nvSpPr>
        <p:spPr>
          <a:xfrm>
            <a:off x="569016" y="3022532"/>
            <a:ext cx="3224213" cy="242245"/>
          </a:xfrm>
          <a:prstGeom prst="rect">
            <a:avLst/>
          </a:prstGeom>
        </p:spPr>
        <p:txBody>
          <a:bodyPr/>
          <a:lstStyle>
            <a:lvl1pPr marL="0" indent="0">
              <a:buNone/>
              <a:defRPr sz="16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5" name="Text Placeholder 21">
            <a:extLst>
              <a:ext uri="{FF2B5EF4-FFF2-40B4-BE49-F238E27FC236}">
                <a16:creationId xmlns:a16="http://schemas.microsoft.com/office/drawing/2014/main" id="{42FFBB10-AD76-3642-A379-98A4B88742D0}"/>
              </a:ext>
            </a:extLst>
          </p:cNvPr>
          <p:cNvSpPr>
            <a:spLocks noGrp="1"/>
          </p:cNvSpPr>
          <p:nvPr>
            <p:ph type="body" sz="quarter" idx="13" hasCustomPrompt="1"/>
          </p:nvPr>
        </p:nvSpPr>
        <p:spPr>
          <a:xfrm>
            <a:off x="569015" y="3386779"/>
            <a:ext cx="3224213" cy="242245"/>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6" name="Text Placeholder 8">
            <a:extLst>
              <a:ext uri="{FF2B5EF4-FFF2-40B4-BE49-F238E27FC236}">
                <a16:creationId xmlns:a16="http://schemas.microsoft.com/office/drawing/2014/main" id="{816B4171-76D6-084E-9ED5-8E2C32BC0104}"/>
              </a:ext>
            </a:extLst>
          </p:cNvPr>
          <p:cNvSpPr>
            <a:spLocks noGrp="1"/>
          </p:cNvSpPr>
          <p:nvPr>
            <p:ph type="body" sz="quarter" idx="14" hasCustomPrompt="1"/>
          </p:nvPr>
        </p:nvSpPr>
        <p:spPr>
          <a:xfrm>
            <a:off x="568324" y="3629023"/>
            <a:ext cx="7102476" cy="1954119"/>
          </a:xfrm>
          <a:prstGeom prst="rect">
            <a:avLst/>
          </a:prstGeom>
        </p:spPr>
        <p:txBody>
          <a:bodyPr/>
          <a:lstStyle>
            <a:lvl1pPr marL="0" indent="0">
              <a:buNone/>
              <a:defRPr sz="11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9" name="Rectangle 2">
            <a:extLst>
              <a:ext uri="{FF2B5EF4-FFF2-40B4-BE49-F238E27FC236}">
                <a16:creationId xmlns:a16="http://schemas.microsoft.com/office/drawing/2014/main" id="{921EF41E-B2A0-FB45-8957-839CAC0256B8}"/>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company name&#10;&#10;Description automatically generated">
            <a:extLst>
              <a:ext uri="{FF2B5EF4-FFF2-40B4-BE49-F238E27FC236}">
                <a16:creationId xmlns:a16="http://schemas.microsoft.com/office/drawing/2014/main" id="{FAEB90A0-9881-A841-9397-68D89201A991}"/>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12" name="Text Placeholder 21">
            <a:extLst>
              <a:ext uri="{FF2B5EF4-FFF2-40B4-BE49-F238E27FC236}">
                <a16:creationId xmlns:a16="http://schemas.microsoft.com/office/drawing/2014/main" id="{374D082E-2ED2-5B4C-84A9-2BE955F4A15B}"/>
              </a:ext>
            </a:extLst>
          </p:cNvPr>
          <p:cNvSpPr>
            <a:spLocks noGrp="1"/>
          </p:cNvSpPr>
          <p:nvPr>
            <p:ph type="body" sz="quarter" idx="15" hasCustomPrompt="1"/>
          </p:nvPr>
        </p:nvSpPr>
        <p:spPr>
          <a:xfrm>
            <a:off x="8241880" y="4194372"/>
            <a:ext cx="3381796" cy="823419"/>
          </a:xfrm>
          <a:prstGeom prst="rect">
            <a:avLst/>
          </a:prstGeom>
        </p:spPr>
        <p:txBody>
          <a:bodyPr/>
          <a:lstStyle>
            <a:lvl1pPr marL="0" indent="0" algn="ctr">
              <a:buNone/>
              <a:defRPr sz="24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“Add some quote</a:t>
            </a:r>
            <a:br>
              <a:rPr lang="en-GB" dirty="0"/>
            </a:br>
            <a:r>
              <a:rPr lang="en-GB" dirty="0"/>
              <a:t>text here……”</a:t>
            </a:r>
            <a:endParaRPr lang="en-US" dirty="0"/>
          </a:p>
        </p:txBody>
      </p:sp>
    </p:spTree>
    <p:extLst>
      <p:ext uri="{BB962C8B-B14F-4D97-AF65-F5344CB8AC3E}">
        <p14:creationId xmlns:p14="http://schemas.microsoft.com/office/powerpoint/2010/main" val="423868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w to guide  2">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30818982-6A5C-184B-A7F6-F776C2D5267B}"/>
              </a:ext>
            </a:extLst>
          </p:cNvPr>
          <p:cNvSpPr/>
          <p:nvPr userDrawn="1"/>
        </p:nvSpPr>
        <p:spPr>
          <a:xfrm>
            <a:off x="8895522" y="5733474"/>
            <a:ext cx="3328752" cy="1124525"/>
          </a:xfrm>
          <a:custGeom>
            <a:avLst/>
            <a:gdLst>
              <a:gd name="connsiteX0" fmla="*/ 0 w 3296478"/>
              <a:gd name="connsiteY0" fmla="*/ 0 h 1759226"/>
              <a:gd name="connsiteX1" fmla="*/ 3296478 w 3296478"/>
              <a:gd name="connsiteY1" fmla="*/ 0 h 1759226"/>
              <a:gd name="connsiteX2" fmla="*/ 3296478 w 3296478"/>
              <a:gd name="connsiteY2" fmla="*/ 1759226 h 1759226"/>
              <a:gd name="connsiteX3" fmla="*/ 0 w 3296478"/>
              <a:gd name="connsiteY3" fmla="*/ 1759226 h 1759226"/>
              <a:gd name="connsiteX4" fmla="*/ 0 w 3296478"/>
              <a:gd name="connsiteY4" fmla="*/ 0 h 1759226"/>
              <a:gd name="connsiteX0" fmla="*/ 0 w 3296478"/>
              <a:gd name="connsiteY0" fmla="*/ 1759226 h 1759226"/>
              <a:gd name="connsiteX1" fmla="*/ 3296478 w 3296478"/>
              <a:gd name="connsiteY1" fmla="*/ 0 h 1759226"/>
              <a:gd name="connsiteX2" fmla="*/ 3296478 w 3296478"/>
              <a:gd name="connsiteY2" fmla="*/ 1759226 h 1759226"/>
              <a:gd name="connsiteX3" fmla="*/ 0 w 3296478"/>
              <a:gd name="connsiteY3" fmla="*/ 1759226 h 1759226"/>
              <a:gd name="connsiteX0" fmla="*/ 0 w 3307236"/>
              <a:gd name="connsiteY0" fmla="*/ 1038464 h 1038464"/>
              <a:gd name="connsiteX1" fmla="*/ 3307236 w 3307236"/>
              <a:gd name="connsiteY1" fmla="*/ 0 h 1038464"/>
              <a:gd name="connsiteX2" fmla="*/ 3296478 w 3307236"/>
              <a:gd name="connsiteY2" fmla="*/ 1038464 h 1038464"/>
              <a:gd name="connsiteX3" fmla="*/ 0 w 3307236"/>
              <a:gd name="connsiteY3" fmla="*/ 1038464 h 1038464"/>
              <a:gd name="connsiteX0" fmla="*/ 0 w 3307236"/>
              <a:gd name="connsiteY0" fmla="*/ 1038464 h 1038464"/>
              <a:gd name="connsiteX1" fmla="*/ 3307236 w 3307236"/>
              <a:gd name="connsiteY1" fmla="*/ 0 h 1038464"/>
              <a:gd name="connsiteX2" fmla="*/ 3296478 w 3307236"/>
              <a:gd name="connsiteY2" fmla="*/ 1038464 h 1038464"/>
              <a:gd name="connsiteX3" fmla="*/ 0 w 3307236"/>
              <a:gd name="connsiteY3" fmla="*/ 1038464 h 1038464"/>
              <a:gd name="connsiteX0" fmla="*/ 0 w 3328752"/>
              <a:gd name="connsiteY0" fmla="*/ 1124525 h 1124525"/>
              <a:gd name="connsiteX1" fmla="*/ 3328752 w 3328752"/>
              <a:gd name="connsiteY1" fmla="*/ 0 h 1124525"/>
              <a:gd name="connsiteX2" fmla="*/ 3296478 w 3328752"/>
              <a:gd name="connsiteY2" fmla="*/ 1124525 h 1124525"/>
              <a:gd name="connsiteX3" fmla="*/ 0 w 3328752"/>
              <a:gd name="connsiteY3" fmla="*/ 1124525 h 1124525"/>
            </a:gdLst>
            <a:ahLst/>
            <a:cxnLst>
              <a:cxn ang="0">
                <a:pos x="connsiteX0" y="connsiteY0"/>
              </a:cxn>
              <a:cxn ang="0">
                <a:pos x="connsiteX1" y="connsiteY1"/>
              </a:cxn>
              <a:cxn ang="0">
                <a:pos x="connsiteX2" y="connsiteY2"/>
              </a:cxn>
              <a:cxn ang="0">
                <a:pos x="connsiteX3" y="connsiteY3"/>
              </a:cxn>
            </a:cxnLst>
            <a:rect l="l" t="t" r="r" b="b"/>
            <a:pathLst>
              <a:path w="3328752" h="1124525">
                <a:moveTo>
                  <a:pt x="0" y="1124525"/>
                </a:moveTo>
                <a:lnTo>
                  <a:pt x="3328752" y="0"/>
                </a:lnTo>
                <a:lnTo>
                  <a:pt x="3296478" y="1124525"/>
                </a:lnTo>
                <a:lnTo>
                  <a:pt x="0" y="1124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5E25F18-285D-CD46-889C-FC34609AE2E8}"/>
              </a:ext>
            </a:extLst>
          </p:cNvPr>
          <p:cNvSpPr txBox="1"/>
          <p:nvPr userDrawn="1"/>
        </p:nvSpPr>
        <p:spPr>
          <a:xfrm>
            <a:off x="785570" y="2714790"/>
            <a:ext cx="3469117" cy="226215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4000" b="1" i="0" dirty="0">
                <a:solidFill>
                  <a:schemeClr val="accent4"/>
                </a:solidFill>
                <a:latin typeface="Roboto" panose="02000000000000000000" pitchFamily="2" charset="0"/>
                <a:ea typeface="Roboto" panose="02000000000000000000" pitchFamily="2" charset="0"/>
                <a:cs typeface="Roboto" panose="02000000000000000000" pitchFamily="2" charset="0"/>
              </a:rPr>
              <a:t>ROBOTO BOLD</a:t>
            </a:r>
          </a:p>
          <a:p>
            <a:r>
              <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rPr>
              <a:t>(Title / Section Heading - 32pt )</a:t>
            </a:r>
          </a:p>
          <a:p>
            <a:pPr>
              <a:lnSpc>
                <a:spcPct val="150000"/>
              </a:lnSpc>
            </a:pPr>
            <a:r>
              <a:rPr lang="en-AU" sz="2400" b="0" i="0" dirty="0">
                <a:solidFill>
                  <a:schemeClr val="accent4"/>
                </a:solidFill>
                <a:latin typeface="Roboto Medium" panose="02000000000000000000" pitchFamily="2" charset="0"/>
                <a:ea typeface="Roboto Medium" panose="02000000000000000000" pitchFamily="2" charset="0"/>
                <a:cs typeface="Roboto Medium" panose="02000000000000000000" pitchFamily="2" charset="0"/>
              </a:rPr>
              <a:t>Roboto Medium</a:t>
            </a:r>
          </a:p>
          <a:p>
            <a:r>
              <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rPr>
              <a:t>( Quote / Text Feature – 24 - 32pt )</a:t>
            </a:r>
          </a:p>
          <a:p>
            <a:endPar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i="0" dirty="0">
                <a:solidFill>
                  <a:schemeClr val="accent4"/>
                </a:solidFill>
                <a:latin typeface="Roboto Medium" panose="02000000000000000000" pitchFamily="2" charset="0"/>
                <a:ea typeface="Roboto Medium" panose="02000000000000000000" pitchFamily="2" charset="0"/>
                <a:cs typeface="Roboto Medium" panose="02000000000000000000" pitchFamily="2" charset="0"/>
              </a:rPr>
              <a:t>Roboto Medium</a:t>
            </a:r>
          </a:p>
          <a:p>
            <a:r>
              <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rPr>
              <a:t>(Title / Section Sub Heading - 14pt )</a:t>
            </a:r>
            <a:endParaRPr lang="en-AU" sz="1600" b="0" i="0" dirty="0">
              <a:solidFill>
                <a:schemeClr val="accent4"/>
              </a:solidFill>
              <a:latin typeface="Roboto Medium" panose="02000000000000000000" pitchFamily="2" charset="0"/>
              <a:ea typeface="Roboto Medium" panose="02000000000000000000" pitchFamily="2" charset="0"/>
              <a:cs typeface="Roboto Medium" panose="02000000000000000000" pitchFamily="2" charset="0"/>
            </a:endParaRPr>
          </a:p>
          <a:p>
            <a:endPar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A9A8E152-3A28-6943-875E-555B76B43069}"/>
              </a:ext>
            </a:extLst>
          </p:cNvPr>
          <p:cNvSpPr txBox="1"/>
          <p:nvPr userDrawn="1"/>
        </p:nvSpPr>
        <p:spPr>
          <a:xfrm>
            <a:off x="785570" y="1182350"/>
            <a:ext cx="3856604" cy="984885"/>
          </a:xfrm>
          <a:prstGeom prst="rect">
            <a:avLst/>
          </a:prstGeom>
          <a:noFill/>
        </p:spPr>
        <p:txBody>
          <a:bodyPr wrap="square" lIns="0" tIns="0" rIns="0" bIns="0" rtlCol="0">
            <a:spAutoFit/>
          </a:bodyPr>
          <a:lstStyle/>
          <a:p>
            <a:r>
              <a:rPr lang="en-US" sz="3200" b="1" dirty="0">
                <a:solidFill>
                  <a:schemeClr val="tx2"/>
                </a:solidFill>
                <a:latin typeface="Helvetica" panose="020B0604020202020204" pitchFamily="34" charset="0"/>
                <a:cs typeface="Helvetica" panose="020B0604020202020204" pitchFamily="34" charset="0"/>
              </a:rPr>
              <a:t>POWERPOINT TEXT FORMATING</a:t>
            </a:r>
            <a:endParaRPr lang="en-US" sz="3200" dirty="0">
              <a:solidFill>
                <a:schemeClr val="tx2"/>
              </a:solidFill>
              <a:latin typeface="Helvetica" panose="020B060402020202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988ECEB1-F18F-0548-BEA4-AE3E90C522BB}"/>
              </a:ext>
            </a:extLst>
          </p:cNvPr>
          <p:cNvSpPr/>
          <p:nvPr userDrawn="1"/>
        </p:nvSpPr>
        <p:spPr>
          <a:xfrm>
            <a:off x="4615560" y="2494866"/>
            <a:ext cx="2540788" cy="28777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5B5959"/>
                </a:solidFill>
                <a:effectLst/>
                <a:uLnTx/>
                <a:uFillTx/>
                <a:latin typeface="Roboto Medium" panose="02000000000000000000" pitchFamily="2" charset="0"/>
                <a:ea typeface="Roboto Medium" panose="02000000000000000000" pitchFamily="2" charset="0"/>
                <a:cs typeface="Roboto Medium" panose="02000000000000000000" pitchFamily="2" charset="0"/>
              </a:rPr>
              <a:t>Roboto Medium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5B5959"/>
                </a:solidFill>
                <a:effectLst/>
                <a:uLnTx/>
                <a:uFillTx/>
                <a:latin typeface="Roboto" panose="02000000000000000000" pitchFamily="2" charset="0"/>
                <a:ea typeface="Roboto" panose="02000000000000000000" pitchFamily="2" charset="0"/>
                <a:cs typeface="Roboto" panose="02000000000000000000" pitchFamily="2" charset="0"/>
              </a:rPr>
              <a:t>( Heading 1 - 16pt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5B5959"/>
              </a:solidFill>
              <a:effectLst/>
              <a:uLnTx/>
              <a:uFillTx/>
              <a:latin typeface="Roboto Medium" panose="02000000000000000000" pitchFamily="2" charset="0"/>
              <a:ea typeface="Roboto Medium" panose="02000000000000000000" pitchFamily="2" charset="0"/>
              <a:cs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5B5959"/>
                </a:solidFill>
                <a:effectLst/>
                <a:uLnTx/>
                <a:uFillTx/>
                <a:latin typeface="Roboto Medium" panose="02000000000000000000" pitchFamily="2" charset="0"/>
                <a:ea typeface="Roboto Medium" panose="02000000000000000000" pitchFamily="2" charset="0"/>
                <a:cs typeface="Roboto Medium" panose="02000000000000000000" pitchFamily="2" charset="0"/>
              </a:rPr>
              <a:t>Roboto Medium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5B5959"/>
                </a:solidFill>
                <a:effectLst/>
                <a:uLnTx/>
                <a:uFillTx/>
                <a:latin typeface="Roboto" panose="02000000000000000000" pitchFamily="2" charset="0"/>
                <a:ea typeface="Roboto" panose="02000000000000000000" pitchFamily="2" charset="0"/>
                <a:cs typeface="Roboto" panose="02000000000000000000" pitchFamily="2" charset="0"/>
              </a:rPr>
              <a:t>( Sub Heading  - 12pt </a:t>
            </a:r>
            <a:r>
              <a:rPr kumimoji="0" lang="en-AU" sz="1200" b="0" i="0" u="none" strike="noStrike" kern="1200" cap="none" spc="0" normalizeH="0" baseline="0" noProof="0" dirty="0">
                <a:ln>
                  <a:noFill/>
                </a:ln>
                <a:solidFill>
                  <a:srgbClr val="5B5959"/>
                </a:solidFill>
                <a:effectLst/>
                <a:uLnTx/>
                <a:uFillTx/>
                <a:latin typeface="Roboto" panose="02000000000000000000" pitchFamily="2" charset="0"/>
                <a:ea typeface="Roboto" panose="02000000000000000000" pitchFamily="2" charset="0"/>
                <a:cs typeface="Roboto" panose="02000000000000000000" pitchFamily="2" charset="0"/>
              </a:rPr>
              <a:t>)</a:t>
            </a:r>
          </a:p>
          <a:p>
            <a:endPar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endParaRPr>
          </a:p>
          <a:p>
            <a:r>
              <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rPr>
              <a:t>Roboto Regular</a:t>
            </a:r>
            <a:br>
              <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 Body Copy - 11pt )</a:t>
            </a:r>
            <a:b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br>
            <a:endPar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1" i="0" dirty="0">
                <a:solidFill>
                  <a:schemeClr val="accent4"/>
                </a:solidFill>
                <a:latin typeface="Roboto Medium" panose="02000000000000000000" pitchFamily="2" charset="0"/>
                <a:ea typeface="Roboto Medium" panose="02000000000000000000" pitchFamily="2" charset="0"/>
                <a:cs typeface="Roboto Medium" panose="02000000000000000000" pitchFamily="2" charset="0"/>
              </a:rPr>
              <a:t>Roboto Bold</a:t>
            </a:r>
            <a:br>
              <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(Body Copy Feat - 11pt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dirty="0">
              <a:solidFill>
                <a:schemeClr val="accent4"/>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accent4"/>
                </a:solidFill>
                <a:latin typeface="Roboto" panose="02000000000000000000" pitchFamily="2" charset="0"/>
                <a:ea typeface="Roboto" panose="02000000000000000000" pitchFamily="2" charset="0"/>
                <a:cs typeface="Roboto" panose="02000000000000000000" pitchFamily="2" charset="0"/>
              </a:rPr>
              <a:t>Roboto - Italicised</a:t>
            </a:r>
            <a:br>
              <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 Body Copy / Quotation - 11pt)</a:t>
            </a:r>
          </a:p>
          <a:p>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 </a:t>
            </a:r>
            <a:endParaRPr lang="en-US" sz="1100" dirty="0">
              <a:solidFill>
                <a:schemeClr val="accent4"/>
              </a:solidFill>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472B82B2-2A10-1448-80FA-8D06FDA1B587}"/>
              </a:ext>
            </a:extLst>
          </p:cNvPr>
          <p:cNvSpPr/>
          <p:nvPr userDrawn="1"/>
        </p:nvSpPr>
        <p:spPr>
          <a:xfrm flipH="1">
            <a:off x="4412264" y="2518092"/>
            <a:ext cx="45719" cy="26307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2" name="Rectangle 2">
            <a:extLst>
              <a:ext uri="{FF2B5EF4-FFF2-40B4-BE49-F238E27FC236}">
                <a16:creationId xmlns:a16="http://schemas.microsoft.com/office/drawing/2014/main" id="{626A5095-9842-3C49-B3CB-685913F063D3}"/>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company name&#10;&#10;Description automatically generated">
            <a:extLst>
              <a:ext uri="{FF2B5EF4-FFF2-40B4-BE49-F238E27FC236}">
                <a16:creationId xmlns:a16="http://schemas.microsoft.com/office/drawing/2014/main" id="{1DC0BB76-5857-3F42-8BFF-7F7A5015D2B0}"/>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17" name="TextBox 16">
            <a:extLst>
              <a:ext uri="{FF2B5EF4-FFF2-40B4-BE49-F238E27FC236}">
                <a16:creationId xmlns:a16="http://schemas.microsoft.com/office/drawing/2014/main" id="{9951A823-CF82-754E-A0B6-6C2C0AD2611E}"/>
              </a:ext>
            </a:extLst>
          </p:cNvPr>
          <p:cNvSpPr txBox="1"/>
          <p:nvPr userDrawn="1"/>
        </p:nvSpPr>
        <p:spPr>
          <a:xfrm rot="16200000">
            <a:off x="5220509" y="2625587"/>
            <a:ext cx="5021785" cy="984885"/>
          </a:xfrm>
          <a:prstGeom prst="rect">
            <a:avLst/>
          </a:prstGeom>
          <a:noFill/>
        </p:spPr>
        <p:txBody>
          <a:bodyPr wrap="square" lIns="0" tIns="0" rIns="0" bIns="0" rtlCol="0">
            <a:spAutoFit/>
          </a:bodyPr>
          <a:lstStyle/>
          <a:p>
            <a:r>
              <a:rPr lang="en-US" sz="3200" b="1" dirty="0">
                <a:solidFill>
                  <a:schemeClr val="tx2"/>
                </a:solidFill>
                <a:latin typeface="Roboto" panose="02000000000000000000" pitchFamily="2" charset="0"/>
                <a:ea typeface="Roboto" panose="02000000000000000000" pitchFamily="2" charset="0"/>
                <a:cs typeface="Roboto" panose="02000000000000000000" pitchFamily="2" charset="0"/>
              </a:rPr>
              <a:t>ACEAS COLOUR PALETTE</a:t>
            </a:r>
            <a:endParaRPr lang="en-US" sz="3200" dirty="0">
              <a:solidFill>
                <a:schemeClr val="tx2"/>
              </a:solidFill>
              <a:latin typeface="Roboto" panose="02000000000000000000" pitchFamily="2" charset="0"/>
              <a:ea typeface="Roboto" panose="02000000000000000000" pitchFamily="2" charset="0"/>
              <a:cs typeface="Roboto" panose="02000000000000000000" pitchFamily="2" charset="0"/>
            </a:endParaRPr>
          </a:p>
          <a:p>
            <a:endParaRPr lang="en-US" sz="32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pic>
        <p:nvPicPr>
          <p:cNvPr id="18" name="Picture 17" descr="Calendar&#10;&#10;Description automatically generated">
            <a:extLst>
              <a:ext uri="{FF2B5EF4-FFF2-40B4-BE49-F238E27FC236}">
                <a16:creationId xmlns:a16="http://schemas.microsoft.com/office/drawing/2014/main" id="{99A67DCB-C49A-C94D-A71A-FE8F48320F71}"/>
              </a:ext>
            </a:extLst>
          </p:cNvPr>
          <p:cNvPicPr>
            <a:picLocks noChangeAspect="1"/>
          </p:cNvPicPr>
          <p:nvPr userDrawn="1"/>
        </p:nvPicPr>
        <p:blipFill rotWithShape="1">
          <a:blip r:embed="rId3"/>
          <a:srcRect l="49578" r="3251"/>
          <a:stretch/>
        </p:blipFill>
        <p:spPr>
          <a:xfrm>
            <a:off x="7846712" y="607137"/>
            <a:ext cx="3559718" cy="5338947"/>
          </a:xfrm>
          <a:prstGeom prst="rect">
            <a:avLst/>
          </a:prstGeom>
        </p:spPr>
      </p:pic>
    </p:spTree>
    <p:extLst>
      <p:ext uri="{BB962C8B-B14F-4D97-AF65-F5344CB8AC3E}">
        <p14:creationId xmlns:p14="http://schemas.microsoft.com/office/powerpoint/2010/main" val="2875120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imated Intro">
    <p:spTree>
      <p:nvGrpSpPr>
        <p:cNvPr id="1" name=""/>
        <p:cNvGrpSpPr/>
        <p:nvPr/>
      </p:nvGrpSpPr>
      <p:grpSpPr>
        <a:xfrm>
          <a:off x="0" y="0"/>
          <a:ext cx="0" cy="0"/>
          <a:chOff x="0" y="0"/>
          <a:chExt cx="0" cy="0"/>
        </a:xfrm>
      </p:grpSpPr>
      <p:pic>
        <p:nvPicPr>
          <p:cNvPr id="2" name="Aceas Logo 16.9.mp4" descr="Aceas Logo 16.9.mp4">
            <a:hlinkClick r:id="" action="ppaction://media"/>
            <a:extLst>
              <a:ext uri="{FF2B5EF4-FFF2-40B4-BE49-F238E27FC236}">
                <a16:creationId xmlns:a16="http://schemas.microsoft.com/office/drawing/2014/main" id="{7AEAE7AD-9E23-E043-839F-C7AF702DDD16}"/>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1650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Animated">
    <p:spTree>
      <p:nvGrpSpPr>
        <p:cNvPr id="1" name=""/>
        <p:cNvGrpSpPr/>
        <p:nvPr/>
      </p:nvGrpSpPr>
      <p:grpSpPr>
        <a:xfrm>
          <a:off x="0" y="0"/>
          <a:ext cx="0" cy="0"/>
          <a:chOff x="0" y="0"/>
          <a:chExt cx="0" cy="0"/>
        </a:xfrm>
      </p:grpSpPr>
      <p:pic>
        <p:nvPicPr>
          <p:cNvPr id="2" name="Aceas animated Logo 2" descr="Aceas animated Logo 2">
            <a:hlinkClick r:id="" action="ppaction://media"/>
            <a:extLst>
              <a:ext uri="{FF2B5EF4-FFF2-40B4-BE49-F238E27FC236}">
                <a16:creationId xmlns:a16="http://schemas.microsoft.com/office/drawing/2014/main" id="{8E239B15-3562-7A47-96C8-6E28529B3E3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Rectangle 14">
            <a:extLst>
              <a:ext uri="{FF2B5EF4-FFF2-40B4-BE49-F238E27FC236}">
                <a16:creationId xmlns:a16="http://schemas.microsoft.com/office/drawing/2014/main" id="{7B6A1138-6AEB-9F4F-9904-44F2ABD8353D}"/>
              </a:ext>
            </a:extLst>
          </p:cNvPr>
          <p:cNvSpPr/>
          <p:nvPr userDrawn="1"/>
        </p:nvSpPr>
        <p:spPr>
          <a:xfrm>
            <a:off x="5768633" y="-9498"/>
            <a:ext cx="6443463" cy="6917635"/>
          </a:xfrm>
          <a:custGeom>
            <a:avLst/>
            <a:gdLst>
              <a:gd name="connsiteX0" fmla="*/ 0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0 w 6423585"/>
              <a:gd name="connsiteY4" fmla="*/ 0 h 6858000"/>
              <a:gd name="connsiteX0" fmla="*/ 699247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699247 w 6423585"/>
              <a:gd name="connsiteY4" fmla="*/ 0 h 6858000"/>
              <a:gd name="connsiteX0" fmla="*/ 699247 w 6423585"/>
              <a:gd name="connsiteY0" fmla="*/ 0 h 6867939"/>
              <a:gd name="connsiteX1" fmla="*/ 6423585 w 6423585"/>
              <a:gd name="connsiteY1" fmla="*/ 0 h 6867939"/>
              <a:gd name="connsiteX2" fmla="*/ 6423585 w 6423585"/>
              <a:gd name="connsiteY2" fmla="*/ 6867939 h 6867939"/>
              <a:gd name="connsiteX3" fmla="*/ 0 w 6423585"/>
              <a:gd name="connsiteY3" fmla="*/ 6858000 h 6867939"/>
              <a:gd name="connsiteX4" fmla="*/ 699247 w 6423585"/>
              <a:gd name="connsiteY4" fmla="*/ 0 h 6867939"/>
              <a:gd name="connsiteX0" fmla="*/ 709186 w 6433524"/>
              <a:gd name="connsiteY0" fmla="*/ 0 h 6877878"/>
              <a:gd name="connsiteX1" fmla="*/ 6433524 w 6433524"/>
              <a:gd name="connsiteY1" fmla="*/ 0 h 6877878"/>
              <a:gd name="connsiteX2" fmla="*/ 6433524 w 6433524"/>
              <a:gd name="connsiteY2" fmla="*/ 6867939 h 6877878"/>
              <a:gd name="connsiteX3" fmla="*/ 0 w 6433524"/>
              <a:gd name="connsiteY3" fmla="*/ 6877878 h 6877878"/>
              <a:gd name="connsiteX4" fmla="*/ 709186 w 6433524"/>
              <a:gd name="connsiteY4" fmla="*/ 0 h 6877878"/>
              <a:gd name="connsiteX0" fmla="*/ 709186 w 6443463"/>
              <a:gd name="connsiteY0" fmla="*/ 0 h 6917635"/>
              <a:gd name="connsiteX1" fmla="*/ 6433524 w 6443463"/>
              <a:gd name="connsiteY1" fmla="*/ 0 h 6917635"/>
              <a:gd name="connsiteX2" fmla="*/ 6443463 w 6443463"/>
              <a:gd name="connsiteY2" fmla="*/ 6917635 h 6917635"/>
              <a:gd name="connsiteX3" fmla="*/ 0 w 6443463"/>
              <a:gd name="connsiteY3" fmla="*/ 6877878 h 6917635"/>
              <a:gd name="connsiteX4" fmla="*/ 709186 w 6443463"/>
              <a:gd name="connsiteY4" fmla="*/ 0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463" h="6917635">
                <a:moveTo>
                  <a:pt x="709186" y="0"/>
                </a:moveTo>
                <a:lnTo>
                  <a:pt x="6433524" y="0"/>
                </a:lnTo>
                <a:lnTo>
                  <a:pt x="6443463" y="6917635"/>
                </a:lnTo>
                <a:lnTo>
                  <a:pt x="0" y="6877878"/>
                </a:lnTo>
                <a:lnTo>
                  <a:pt x="70918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38B26A8-FBEF-B641-BFFB-45E6866131F0}"/>
              </a:ext>
            </a:extLst>
          </p:cNvPr>
          <p:cNvPicPr>
            <a:picLocks noChangeAspect="1"/>
          </p:cNvPicPr>
          <p:nvPr userDrawn="1"/>
        </p:nvPicPr>
        <p:blipFill>
          <a:blip r:embed="rId5"/>
          <a:srcRect/>
          <a:stretch/>
        </p:blipFill>
        <p:spPr>
          <a:xfrm>
            <a:off x="6814337" y="5315577"/>
            <a:ext cx="4580283" cy="955523"/>
          </a:xfrm>
          <a:prstGeom prst="rect">
            <a:avLst/>
          </a:prstGeom>
        </p:spPr>
      </p:pic>
      <p:sp>
        <p:nvSpPr>
          <p:cNvPr id="10" name="Title 16">
            <a:extLst>
              <a:ext uri="{FF2B5EF4-FFF2-40B4-BE49-F238E27FC236}">
                <a16:creationId xmlns:a16="http://schemas.microsoft.com/office/drawing/2014/main" id="{07DE7240-E008-374E-A2CF-1454B0C0B7AC}"/>
              </a:ext>
            </a:extLst>
          </p:cNvPr>
          <p:cNvSpPr>
            <a:spLocks noGrp="1"/>
          </p:cNvSpPr>
          <p:nvPr>
            <p:ph type="title" hasCustomPrompt="1"/>
          </p:nvPr>
        </p:nvSpPr>
        <p:spPr>
          <a:xfrm>
            <a:off x="7486625" y="2561143"/>
            <a:ext cx="3223591" cy="417445"/>
          </a:xfrm>
          <a:prstGeom prst="rect">
            <a:avLst/>
          </a:prstGeom>
        </p:spPr>
        <p:txBody>
          <a:bodyPr/>
          <a:lstStyle>
            <a:lvl1pPr>
              <a:defRPr sz="3600" b="1"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en-GB" dirty="0"/>
              <a:t>TITLE SLIDE</a:t>
            </a:r>
            <a:endParaRPr lang="en-US" dirty="0"/>
          </a:p>
        </p:txBody>
      </p:sp>
      <p:sp>
        <p:nvSpPr>
          <p:cNvPr id="11" name="Text Placeholder 21">
            <a:extLst>
              <a:ext uri="{FF2B5EF4-FFF2-40B4-BE49-F238E27FC236}">
                <a16:creationId xmlns:a16="http://schemas.microsoft.com/office/drawing/2014/main" id="{F6F65019-DEA0-7C43-BF90-A6DCC1178504}"/>
              </a:ext>
            </a:extLst>
          </p:cNvPr>
          <p:cNvSpPr>
            <a:spLocks noGrp="1"/>
          </p:cNvSpPr>
          <p:nvPr>
            <p:ph type="body" sz="quarter" idx="10" hasCustomPrompt="1"/>
          </p:nvPr>
        </p:nvSpPr>
        <p:spPr>
          <a:xfrm>
            <a:off x="7486650" y="2992304"/>
            <a:ext cx="3224213" cy="242245"/>
          </a:xfrm>
          <a:prstGeom prst="rect">
            <a:avLst/>
          </a:prstGeom>
        </p:spPr>
        <p:txBody>
          <a:bodyPr/>
          <a:lstStyle>
            <a:lvl1pPr marL="0" indent="0">
              <a:buNone/>
              <a:defRPr sz="14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12" name="Text Placeholder 21">
            <a:extLst>
              <a:ext uri="{FF2B5EF4-FFF2-40B4-BE49-F238E27FC236}">
                <a16:creationId xmlns:a16="http://schemas.microsoft.com/office/drawing/2014/main" id="{D5CE7129-6E2C-154B-8A0B-F9BAA5F394E2}"/>
              </a:ext>
            </a:extLst>
          </p:cNvPr>
          <p:cNvSpPr>
            <a:spLocks noGrp="1"/>
          </p:cNvSpPr>
          <p:nvPr>
            <p:ph type="body" sz="quarter" idx="11" hasCustomPrompt="1"/>
          </p:nvPr>
        </p:nvSpPr>
        <p:spPr>
          <a:xfrm>
            <a:off x="7486651" y="3389440"/>
            <a:ext cx="875029" cy="242243"/>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Speakers:</a:t>
            </a:r>
            <a:endParaRPr lang="en-US" dirty="0"/>
          </a:p>
        </p:txBody>
      </p:sp>
      <p:sp>
        <p:nvSpPr>
          <p:cNvPr id="13" name="Text Placeholder 21">
            <a:extLst>
              <a:ext uri="{FF2B5EF4-FFF2-40B4-BE49-F238E27FC236}">
                <a16:creationId xmlns:a16="http://schemas.microsoft.com/office/drawing/2014/main" id="{C0891E55-1359-A44D-B221-A658236125D0}"/>
              </a:ext>
            </a:extLst>
          </p:cNvPr>
          <p:cNvSpPr>
            <a:spLocks noGrp="1"/>
          </p:cNvSpPr>
          <p:nvPr>
            <p:ph type="body" sz="quarter" idx="12" hasCustomPrompt="1"/>
          </p:nvPr>
        </p:nvSpPr>
        <p:spPr>
          <a:xfrm>
            <a:off x="8249920" y="3389438"/>
            <a:ext cx="3224213" cy="242245"/>
          </a:xfrm>
          <a:prstGeom prst="rect">
            <a:avLst/>
          </a:prstGeom>
        </p:spPr>
        <p:txBody>
          <a:bodyPr/>
          <a:lstStyle>
            <a:lvl1pPr marL="0" indent="0">
              <a:buNone/>
              <a:defRPr sz="12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Speaker 1, Speaker 2</a:t>
            </a:r>
            <a:endParaRPr lang="en-US" dirty="0"/>
          </a:p>
        </p:txBody>
      </p:sp>
      <p:sp>
        <p:nvSpPr>
          <p:cNvPr id="3" name="TextBox 2">
            <a:extLst>
              <a:ext uri="{FF2B5EF4-FFF2-40B4-BE49-F238E27FC236}">
                <a16:creationId xmlns:a16="http://schemas.microsoft.com/office/drawing/2014/main" id="{53D9FEB6-B321-014D-8FCD-9BEA70A9B2B9}"/>
              </a:ext>
            </a:extLst>
          </p:cNvPr>
          <p:cNvSpPr txBox="1"/>
          <p:nvPr userDrawn="1"/>
        </p:nvSpPr>
        <p:spPr>
          <a:xfrm>
            <a:off x="6814336" y="6300918"/>
            <a:ext cx="4580283" cy="369332"/>
          </a:xfrm>
          <a:prstGeom prst="rect">
            <a:avLst/>
          </a:prstGeom>
          <a:noFill/>
        </p:spPr>
        <p:txBody>
          <a:bodyPr wrap="square" rtlCol="0">
            <a:spAutoFit/>
          </a:bodyPr>
          <a:lstStyle/>
          <a:p>
            <a:pPr algn="ctr"/>
            <a:r>
              <a:rPr lang="en-AU" sz="900" b="0" i="0" kern="1200" dirty="0">
                <a:solidFill>
                  <a:schemeClr val="tx1"/>
                </a:solidFill>
                <a:effectLst/>
                <a:latin typeface="+mn-lt"/>
                <a:ea typeface="+mn-ea"/>
                <a:cs typeface="+mn-cs"/>
              </a:rPr>
              <a:t>This research was supported by the Australian Research Council Special Research Initiative, Australian Centre for Excellence in Antarctic Science (Project Number SR200100008)</a:t>
            </a:r>
            <a:endParaRPr lang="en-US" sz="900" i="0" dirty="0">
              <a:solidFill>
                <a:schemeClr val="tx1"/>
              </a:solidFill>
            </a:endParaRPr>
          </a:p>
        </p:txBody>
      </p:sp>
    </p:spTree>
    <p:extLst>
      <p:ext uri="{BB962C8B-B14F-4D97-AF65-F5344CB8AC3E}">
        <p14:creationId xmlns:p14="http://schemas.microsoft.com/office/powerpoint/2010/main" val="373559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
    <p:spTree>
      <p:nvGrpSpPr>
        <p:cNvPr id="1" name=""/>
        <p:cNvGrpSpPr/>
        <p:nvPr/>
      </p:nvGrpSpPr>
      <p:grpSpPr>
        <a:xfrm>
          <a:off x="0" y="0"/>
          <a:ext cx="0" cy="0"/>
          <a:chOff x="0" y="0"/>
          <a:chExt cx="0" cy="0"/>
        </a:xfrm>
      </p:grpSpPr>
      <p:pic>
        <p:nvPicPr>
          <p:cNvPr id="11" name="Picture 10" descr="A picture containing snow, outdoor, sky, mountain&#10;&#10;Description automatically generated">
            <a:extLst>
              <a:ext uri="{FF2B5EF4-FFF2-40B4-BE49-F238E27FC236}">
                <a16:creationId xmlns:a16="http://schemas.microsoft.com/office/drawing/2014/main" id="{62B6C24A-A45E-FC40-A068-8B04E96654B4}"/>
              </a:ext>
            </a:extLst>
          </p:cNvPr>
          <p:cNvPicPr>
            <a:picLocks noChangeAspect="1"/>
          </p:cNvPicPr>
          <p:nvPr userDrawn="1"/>
        </p:nvPicPr>
        <p:blipFill rotWithShape="1">
          <a:blip r:embed="rId2"/>
          <a:srcRect r="45016"/>
          <a:stretch/>
        </p:blipFill>
        <p:spPr>
          <a:xfrm>
            <a:off x="1" y="0"/>
            <a:ext cx="7476564" cy="6858000"/>
          </a:xfrm>
          <a:prstGeom prst="rect">
            <a:avLst/>
          </a:prstGeom>
        </p:spPr>
      </p:pic>
      <p:pic>
        <p:nvPicPr>
          <p:cNvPr id="13" name="Picture 12" descr="Logo, company name&#10;&#10;Description automatically generated">
            <a:extLst>
              <a:ext uri="{FF2B5EF4-FFF2-40B4-BE49-F238E27FC236}">
                <a16:creationId xmlns:a16="http://schemas.microsoft.com/office/drawing/2014/main" id="{4C9C6576-40C2-DA46-A5BC-7360C35E1E9F}"/>
              </a:ext>
            </a:extLst>
          </p:cNvPr>
          <p:cNvPicPr>
            <a:picLocks noChangeAspect="1"/>
          </p:cNvPicPr>
          <p:nvPr userDrawn="1"/>
        </p:nvPicPr>
        <p:blipFill>
          <a:blip r:embed="rId3"/>
          <a:stretch>
            <a:fillRect/>
          </a:stretch>
        </p:blipFill>
        <p:spPr>
          <a:xfrm>
            <a:off x="1432228" y="1448547"/>
            <a:ext cx="3030443" cy="3460215"/>
          </a:xfrm>
          <a:prstGeom prst="rect">
            <a:avLst/>
          </a:prstGeom>
        </p:spPr>
      </p:pic>
      <p:sp>
        <p:nvSpPr>
          <p:cNvPr id="12" name="Rectangle 14">
            <a:extLst>
              <a:ext uri="{FF2B5EF4-FFF2-40B4-BE49-F238E27FC236}">
                <a16:creationId xmlns:a16="http://schemas.microsoft.com/office/drawing/2014/main" id="{D6514284-624C-AF4D-A135-225E73717977}"/>
              </a:ext>
            </a:extLst>
          </p:cNvPr>
          <p:cNvSpPr/>
          <p:nvPr userDrawn="1"/>
        </p:nvSpPr>
        <p:spPr>
          <a:xfrm>
            <a:off x="5768633" y="-9498"/>
            <a:ext cx="6443463" cy="6917635"/>
          </a:xfrm>
          <a:custGeom>
            <a:avLst/>
            <a:gdLst>
              <a:gd name="connsiteX0" fmla="*/ 0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0 w 6423585"/>
              <a:gd name="connsiteY4" fmla="*/ 0 h 6858000"/>
              <a:gd name="connsiteX0" fmla="*/ 699247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699247 w 6423585"/>
              <a:gd name="connsiteY4" fmla="*/ 0 h 6858000"/>
              <a:gd name="connsiteX0" fmla="*/ 699247 w 6423585"/>
              <a:gd name="connsiteY0" fmla="*/ 0 h 6867939"/>
              <a:gd name="connsiteX1" fmla="*/ 6423585 w 6423585"/>
              <a:gd name="connsiteY1" fmla="*/ 0 h 6867939"/>
              <a:gd name="connsiteX2" fmla="*/ 6423585 w 6423585"/>
              <a:gd name="connsiteY2" fmla="*/ 6867939 h 6867939"/>
              <a:gd name="connsiteX3" fmla="*/ 0 w 6423585"/>
              <a:gd name="connsiteY3" fmla="*/ 6858000 h 6867939"/>
              <a:gd name="connsiteX4" fmla="*/ 699247 w 6423585"/>
              <a:gd name="connsiteY4" fmla="*/ 0 h 6867939"/>
              <a:gd name="connsiteX0" fmla="*/ 709186 w 6433524"/>
              <a:gd name="connsiteY0" fmla="*/ 0 h 6877878"/>
              <a:gd name="connsiteX1" fmla="*/ 6433524 w 6433524"/>
              <a:gd name="connsiteY1" fmla="*/ 0 h 6877878"/>
              <a:gd name="connsiteX2" fmla="*/ 6433524 w 6433524"/>
              <a:gd name="connsiteY2" fmla="*/ 6867939 h 6877878"/>
              <a:gd name="connsiteX3" fmla="*/ 0 w 6433524"/>
              <a:gd name="connsiteY3" fmla="*/ 6877878 h 6877878"/>
              <a:gd name="connsiteX4" fmla="*/ 709186 w 6433524"/>
              <a:gd name="connsiteY4" fmla="*/ 0 h 6877878"/>
              <a:gd name="connsiteX0" fmla="*/ 709186 w 6443463"/>
              <a:gd name="connsiteY0" fmla="*/ 0 h 6917635"/>
              <a:gd name="connsiteX1" fmla="*/ 6433524 w 6443463"/>
              <a:gd name="connsiteY1" fmla="*/ 0 h 6917635"/>
              <a:gd name="connsiteX2" fmla="*/ 6443463 w 6443463"/>
              <a:gd name="connsiteY2" fmla="*/ 6917635 h 6917635"/>
              <a:gd name="connsiteX3" fmla="*/ 0 w 6443463"/>
              <a:gd name="connsiteY3" fmla="*/ 6877878 h 6917635"/>
              <a:gd name="connsiteX4" fmla="*/ 709186 w 6443463"/>
              <a:gd name="connsiteY4" fmla="*/ 0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463" h="6917635">
                <a:moveTo>
                  <a:pt x="709186" y="0"/>
                </a:moveTo>
                <a:lnTo>
                  <a:pt x="6433524" y="0"/>
                </a:lnTo>
                <a:lnTo>
                  <a:pt x="6443463" y="6917635"/>
                </a:lnTo>
                <a:lnTo>
                  <a:pt x="0" y="6877878"/>
                </a:lnTo>
                <a:lnTo>
                  <a:pt x="70918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EF0DE86F-C8EA-4944-8082-739D6F7DAF3A}"/>
              </a:ext>
            </a:extLst>
          </p:cNvPr>
          <p:cNvPicPr>
            <a:picLocks noChangeAspect="1"/>
          </p:cNvPicPr>
          <p:nvPr userDrawn="1"/>
        </p:nvPicPr>
        <p:blipFill>
          <a:blip r:embed="rId4"/>
          <a:srcRect/>
          <a:stretch/>
        </p:blipFill>
        <p:spPr>
          <a:xfrm>
            <a:off x="6814337" y="5315577"/>
            <a:ext cx="4580283" cy="955523"/>
          </a:xfrm>
          <a:prstGeom prst="rect">
            <a:avLst/>
          </a:prstGeom>
        </p:spPr>
      </p:pic>
      <p:sp>
        <p:nvSpPr>
          <p:cNvPr id="15" name="Title 16">
            <a:extLst>
              <a:ext uri="{FF2B5EF4-FFF2-40B4-BE49-F238E27FC236}">
                <a16:creationId xmlns:a16="http://schemas.microsoft.com/office/drawing/2014/main" id="{386653AD-A2B7-1B4F-9FD7-E70143F54F78}"/>
              </a:ext>
            </a:extLst>
          </p:cNvPr>
          <p:cNvSpPr>
            <a:spLocks noGrp="1"/>
          </p:cNvSpPr>
          <p:nvPr>
            <p:ph type="title" hasCustomPrompt="1"/>
          </p:nvPr>
        </p:nvSpPr>
        <p:spPr>
          <a:xfrm>
            <a:off x="7486625" y="2561143"/>
            <a:ext cx="3223591" cy="417445"/>
          </a:xfrm>
          <a:prstGeom prst="rect">
            <a:avLst/>
          </a:prstGeom>
        </p:spPr>
        <p:txBody>
          <a:bodyPr/>
          <a:lstStyle>
            <a:lvl1pPr>
              <a:defRPr sz="3600" b="1"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en-GB" dirty="0"/>
              <a:t>TITLE SLIDE</a:t>
            </a:r>
            <a:endParaRPr lang="en-US" dirty="0"/>
          </a:p>
        </p:txBody>
      </p:sp>
      <p:sp>
        <p:nvSpPr>
          <p:cNvPr id="16" name="Text Placeholder 21">
            <a:extLst>
              <a:ext uri="{FF2B5EF4-FFF2-40B4-BE49-F238E27FC236}">
                <a16:creationId xmlns:a16="http://schemas.microsoft.com/office/drawing/2014/main" id="{D19B8720-636A-3D4E-AEBB-416F99C0AE11}"/>
              </a:ext>
            </a:extLst>
          </p:cNvPr>
          <p:cNvSpPr>
            <a:spLocks noGrp="1"/>
          </p:cNvSpPr>
          <p:nvPr>
            <p:ph type="body" sz="quarter" idx="10" hasCustomPrompt="1"/>
          </p:nvPr>
        </p:nvSpPr>
        <p:spPr>
          <a:xfrm>
            <a:off x="7486650" y="2992304"/>
            <a:ext cx="3224213" cy="242245"/>
          </a:xfrm>
          <a:prstGeom prst="rect">
            <a:avLst/>
          </a:prstGeom>
        </p:spPr>
        <p:txBody>
          <a:bodyPr/>
          <a:lstStyle>
            <a:lvl1pPr marL="0" indent="0">
              <a:buNone/>
              <a:defRPr sz="14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17" name="Text Placeholder 21">
            <a:extLst>
              <a:ext uri="{FF2B5EF4-FFF2-40B4-BE49-F238E27FC236}">
                <a16:creationId xmlns:a16="http://schemas.microsoft.com/office/drawing/2014/main" id="{7BD3299C-B324-1B46-8E83-5FF1D77F4BE1}"/>
              </a:ext>
            </a:extLst>
          </p:cNvPr>
          <p:cNvSpPr>
            <a:spLocks noGrp="1"/>
          </p:cNvSpPr>
          <p:nvPr>
            <p:ph type="body" sz="quarter" idx="11" hasCustomPrompt="1"/>
          </p:nvPr>
        </p:nvSpPr>
        <p:spPr>
          <a:xfrm>
            <a:off x="7486651" y="3389440"/>
            <a:ext cx="875029" cy="242243"/>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Speakers:</a:t>
            </a:r>
            <a:endParaRPr lang="en-US" dirty="0"/>
          </a:p>
        </p:txBody>
      </p:sp>
      <p:sp>
        <p:nvSpPr>
          <p:cNvPr id="18" name="Text Placeholder 21">
            <a:extLst>
              <a:ext uri="{FF2B5EF4-FFF2-40B4-BE49-F238E27FC236}">
                <a16:creationId xmlns:a16="http://schemas.microsoft.com/office/drawing/2014/main" id="{196E8AA9-50C8-0C4C-8FD1-71532F83FBB6}"/>
              </a:ext>
            </a:extLst>
          </p:cNvPr>
          <p:cNvSpPr>
            <a:spLocks noGrp="1"/>
          </p:cNvSpPr>
          <p:nvPr>
            <p:ph type="body" sz="quarter" idx="12" hasCustomPrompt="1"/>
          </p:nvPr>
        </p:nvSpPr>
        <p:spPr>
          <a:xfrm>
            <a:off x="8249920" y="3389438"/>
            <a:ext cx="3224213" cy="242245"/>
          </a:xfrm>
          <a:prstGeom prst="rect">
            <a:avLst/>
          </a:prstGeom>
        </p:spPr>
        <p:txBody>
          <a:bodyPr/>
          <a:lstStyle>
            <a:lvl1pPr marL="0" indent="0">
              <a:buNone/>
              <a:defRPr sz="12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Speaker 1, Speaker 2</a:t>
            </a:r>
            <a:endParaRPr lang="en-US" dirty="0"/>
          </a:p>
        </p:txBody>
      </p:sp>
      <p:sp>
        <p:nvSpPr>
          <p:cNvPr id="23" name="TextBox 22">
            <a:extLst>
              <a:ext uri="{FF2B5EF4-FFF2-40B4-BE49-F238E27FC236}">
                <a16:creationId xmlns:a16="http://schemas.microsoft.com/office/drawing/2014/main" id="{3B5FEB80-CE53-B84C-8CA2-C6FDF12A2064}"/>
              </a:ext>
            </a:extLst>
          </p:cNvPr>
          <p:cNvSpPr txBox="1"/>
          <p:nvPr userDrawn="1"/>
        </p:nvSpPr>
        <p:spPr>
          <a:xfrm>
            <a:off x="6814336" y="6300918"/>
            <a:ext cx="4580283" cy="369332"/>
          </a:xfrm>
          <a:prstGeom prst="rect">
            <a:avLst/>
          </a:prstGeom>
          <a:noFill/>
        </p:spPr>
        <p:txBody>
          <a:bodyPr wrap="square" rtlCol="0">
            <a:spAutoFit/>
          </a:bodyPr>
          <a:lstStyle/>
          <a:p>
            <a:pPr algn="ctr"/>
            <a:r>
              <a:rPr lang="en-AU" sz="900" b="0" i="0" kern="1200" dirty="0">
                <a:solidFill>
                  <a:schemeClr val="tx1"/>
                </a:solidFill>
                <a:effectLst/>
                <a:latin typeface="+mn-lt"/>
                <a:ea typeface="+mn-ea"/>
                <a:cs typeface="+mn-cs"/>
              </a:rPr>
              <a:t>This research was supported by the Australian Research Council Special Research Initiative, Australian Centre for Excellence in Antarctic Science (Project Number SR200100008)</a:t>
            </a:r>
            <a:endParaRPr lang="en-US" sz="900" i="0" dirty="0">
              <a:solidFill>
                <a:schemeClr val="tx1"/>
              </a:solidFill>
            </a:endParaRPr>
          </a:p>
        </p:txBody>
      </p:sp>
    </p:spTree>
    <p:extLst>
      <p:ext uri="{BB962C8B-B14F-4D97-AF65-F5344CB8AC3E}">
        <p14:creationId xmlns:p14="http://schemas.microsoft.com/office/powerpoint/2010/main" val="197927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18" name="Title 16">
            <a:extLst>
              <a:ext uri="{FF2B5EF4-FFF2-40B4-BE49-F238E27FC236}">
                <a16:creationId xmlns:a16="http://schemas.microsoft.com/office/drawing/2014/main" id="{F1F2D443-40A7-C54E-88DF-D545AD6541A2}"/>
              </a:ext>
            </a:extLst>
          </p:cNvPr>
          <p:cNvSpPr>
            <a:spLocks noGrp="1"/>
          </p:cNvSpPr>
          <p:nvPr>
            <p:ph type="title" hasCustomPrompt="1"/>
          </p:nvPr>
        </p:nvSpPr>
        <p:spPr>
          <a:xfrm>
            <a:off x="7486625" y="3011555"/>
            <a:ext cx="3223591" cy="417445"/>
          </a:xfrm>
          <a:prstGeom prst="rect">
            <a:avLst/>
          </a:prstGeom>
        </p:spPr>
        <p:txBody>
          <a:bodyPr/>
          <a:lstStyle>
            <a:lvl1pPr>
              <a:defRPr sz="3600" b="1"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en-GB" dirty="0"/>
              <a:t>TITLE SLIDE</a:t>
            </a:r>
            <a:endParaRPr lang="en-US" dirty="0"/>
          </a:p>
        </p:txBody>
      </p:sp>
      <p:sp>
        <p:nvSpPr>
          <p:cNvPr id="11" name="TextBox 10">
            <a:extLst>
              <a:ext uri="{FF2B5EF4-FFF2-40B4-BE49-F238E27FC236}">
                <a16:creationId xmlns:a16="http://schemas.microsoft.com/office/drawing/2014/main" id="{8E1222A0-0826-AB44-8AF8-A63B2EC74907}"/>
              </a:ext>
            </a:extLst>
          </p:cNvPr>
          <p:cNvSpPr txBox="1"/>
          <p:nvPr userDrawn="1"/>
        </p:nvSpPr>
        <p:spPr>
          <a:xfrm>
            <a:off x="836915" y="6332465"/>
            <a:ext cx="54502" cy="169277"/>
          </a:xfrm>
          <a:prstGeom prst="rect">
            <a:avLst/>
          </a:prstGeom>
          <a:noFill/>
        </p:spPr>
        <p:txBody>
          <a:bodyPr wrap="none" lIns="0" tIns="0" rIns="0" bIns="0" rtlCol="0">
            <a:spAutoFit/>
          </a:bodyPr>
          <a:lstStyle/>
          <a:p>
            <a:pPr algn="ctr"/>
            <a:fld id="{EB288C9E-C8EC-D74F-ACF6-550FE1A1877B}" type="slidenum">
              <a:rPr lang="en-US" sz="1100" b="1" i="0" smtClean="0">
                <a:solidFill>
                  <a:schemeClr val="bg1"/>
                </a:solidFill>
                <a:latin typeface="Montserrat" pitchFamily="2" charset="77"/>
              </a:rPr>
              <a:pPr algn="ctr"/>
              <a:t>‹#›</a:t>
            </a:fld>
            <a:endParaRPr lang="en-US" sz="1100" b="1" i="0" dirty="0">
              <a:solidFill>
                <a:schemeClr val="bg1"/>
              </a:solidFill>
              <a:latin typeface="Montserrat" pitchFamily="2" charset="77"/>
            </a:endParaRPr>
          </a:p>
        </p:txBody>
      </p:sp>
      <p:sp>
        <p:nvSpPr>
          <p:cNvPr id="7" name="Picture Placeholder 2">
            <a:extLst>
              <a:ext uri="{FF2B5EF4-FFF2-40B4-BE49-F238E27FC236}">
                <a16:creationId xmlns:a16="http://schemas.microsoft.com/office/drawing/2014/main" id="{3BAA0E60-5783-644E-BE06-EA9F1093CC34}"/>
              </a:ext>
            </a:extLst>
          </p:cNvPr>
          <p:cNvSpPr>
            <a:spLocks noGrp="1"/>
          </p:cNvSpPr>
          <p:nvPr>
            <p:ph type="pic" sz="quarter" idx="11"/>
          </p:nvPr>
        </p:nvSpPr>
        <p:spPr>
          <a:xfrm>
            <a:off x="0" y="0"/>
            <a:ext cx="6476704" cy="6867498"/>
          </a:xfrm>
          <a:custGeom>
            <a:avLst/>
            <a:gdLst>
              <a:gd name="connsiteX0" fmla="*/ 0 w 6690064"/>
              <a:gd name="connsiteY0" fmla="*/ 0 h 6867498"/>
              <a:gd name="connsiteX1" fmla="*/ 6690064 w 6690064"/>
              <a:gd name="connsiteY1" fmla="*/ 0 h 6867498"/>
              <a:gd name="connsiteX2" fmla="*/ 6690064 w 6690064"/>
              <a:gd name="connsiteY2" fmla="*/ 6867498 h 6867498"/>
              <a:gd name="connsiteX3" fmla="*/ 0 w 6690064"/>
              <a:gd name="connsiteY3" fmla="*/ 6867498 h 6867498"/>
              <a:gd name="connsiteX4" fmla="*/ 0 w 6690064"/>
              <a:gd name="connsiteY4" fmla="*/ 0 h 6867498"/>
              <a:gd name="connsiteX0" fmla="*/ 0 w 6690064"/>
              <a:gd name="connsiteY0" fmla="*/ 0 h 6867498"/>
              <a:gd name="connsiteX1" fmla="*/ 6476704 w 6690064"/>
              <a:gd name="connsiteY1" fmla="*/ 0 h 6867498"/>
              <a:gd name="connsiteX2" fmla="*/ 6690064 w 6690064"/>
              <a:gd name="connsiteY2" fmla="*/ 6867498 h 6867498"/>
              <a:gd name="connsiteX3" fmla="*/ 0 w 6690064"/>
              <a:gd name="connsiteY3" fmla="*/ 6867498 h 6867498"/>
              <a:gd name="connsiteX4" fmla="*/ 0 w 6690064"/>
              <a:gd name="connsiteY4" fmla="*/ 0 h 6867498"/>
              <a:gd name="connsiteX0" fmla="*/ 0 w 6476704"/>
              <a:gd name="connsiteY0" fmla="*/ 0 h 6867498"/>
              <a:gd name="connsiteX1" fmla="*/ 6476704 w 6476704"/>
              <a:gd name="connsiteY1" fmla="*/ 0 h 6867498"/>
              <a:gd name="connsiteX2" fmla="*/ 5775664 w 6476704"/>
              <a:gd name="connsiteY2" fmla="*/ 6867498 h 6867498"/>
              <a:gd name="connsiteX3" fmla="*/ 0 w 6476704"/>
              <a:gd name="connsiteY3" fmla="*/ 6867498 h 6867498"/>
              <a:gd name="connsiteX4" fmla="*/ 0 w 6476704"/>
              <a:gd name="connsiteY4" fmla="*/ 0 h 686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04" h="6867498">
                <a:moveTo>
                  <a:pt x="0" y="0"/>
                </a:moveTo>
                <a:lnTo>
                  <a:pt x="6476704" y="0"/>
                </a:lnTo>
                <a:lnTo>
                  <a:pt x="5775664" y="6867498"/>
                </a:lnTo>
                <a:lnTo>
                  <a:pt x="0" y="6867498"/>
                </a:lnTo>
                <a:lnTo>
                  <a:pt x="0" y="0"/>
                </a:lnTo>
                <a:close/>
              </a:path>
            </a:pathLst>
          </a:custGeom>
          <a:pattFill prst="dkDnDiag">
            <a:fgClr>
              <a:schemeClr val="bg2"/>
            </a:fgClr>
            <a:bgClr>
              <a:schemeClr val="bg1"/>
            </a:bgClr>
          </a:pattFill>
        </p:spPr>
        <p:txBody>
          <a:bodyPr/>
          <a:lstStyle/>
          <a:p>
            <a:endParaRPr lang="en-US"/>
          </a:p>
        </p:txBody>
      </p:sp>
      <p:sp>
        <p:nvSpPr>
          <p:cNvPr id="17" name="Text Placeholder 21">
            <a:extLst>
              <a:ext uri="{FF2B5EF4-FFF2-40B4-BE49-F238E27FC236}">
                <a16:creationId xmlns:a16="http://schemas.microsoft.com/office/drawing/2014/main" id="{6D1DA5A6-05DF-4242-AB49-42FEB2596696}"/>
              </a:ext>
            </a:extLst>
          </p:cNvPr>
          <p:cNvSpPr>
            <a:spLocks noGrp="1"/>
          </p:cNvSpPr>
          <p:nvPr>
            <p:ph type="body" sz="quarter" idx="12" hasCustomPrompt="1"/>
          </p:nvPr>
        </p:nvSpPr>
        <p:spPr>
          <a:xfrm>
            <a:off x="7486650" y="3455023"/>
            <a:ext cx="3224213" cy="242245"/>
          </a:xfrm>
          <a:prstGeom prst="rect">
            <a:avLst/>
          </a:prstGeom>
        </p:spPr>
        <p:txBody>
          <a:bodyPr/>
          <a:lstStyle>
            <a:lvl1pPr marL="0" indent="0">
              <a:buNone/>
              <a:defRPr sz="14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Tree>
    <p:extLst>
      <p:ext uri="{BB962C8B-B14F-4D97-AF65-F5344CB8AC3E}">
        <p14:creationId xmlns:p14="http://schemas.microsoft.com/office/powerpoint/2010/main" val="3518015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391E440B-43C5-9D43-BF6D-5E441525B7AA}"/>
              </a:ext>
            </a:extLst>
          </p:cNvPr>
          <p:cNvSpPr/>
          <p:nvPr userDrawn="1"/>
        </p:nvSpPr>
        <p:spPr>
          <a:xfrm>
            <a:off x="8895522" y="5733474"/>
            <a:ext cx="3328752" cy="1124525"/>
          </a:xfrm>
          <a:custGeom>
            <a:avLst/>
            <a:gdLst>
              <a:gd name="connsiteX0" fmla="*/ 0 w 3296478"/>
              <a:gd name="connsiteY0" fmla="*/ 0 h 1759226"/>
              <a:gd name="connsiteX1" fmla="*/ 3296478 w 3296478"/>
              <a:gd name="connsiteY1" fmla="*/ 0 h 1759226"/>
              <a:gd name="connsiteX2" fmla="*/ 3296478 w 3296478"/>
              <a:gd name="connsiteY2" fmla="*/ 1759226 h 1759226"/>
              <a:gd name="connsiteX3" fmla="*/ 0 w 3296478"/>
              <a:gd name="connsiteY3" fmla="*/ 1759226 h 1759226"/>
              <a:gd name="connsiteX4" fmla="*/ 0 w 3296478"/>
              <a:gd name="connsiteY4" fmla="*/ 0 h 1759226"/>
              <a:gd name="connsiteX0" fmla="*/ 0 w 3296478"/>
              <a:gd name="connsiteY0" fmla="*/ 1759226 h 1759226"/>
              <a:gd name="connsiteX1" fmla="*/ 3296478 w 3296478"/>
              <a:gd name="connsiteY1" fmla="*/ 0 h 1759226"/>
              <a:gd name="connsiteX2" fmla="*/ 3296478 w 3296478"/>
              <a:gd name="connsiteY2" fmla="*/ 1759226 h 1759226"/>
              <a:gd name="connsiteX3" fmla="*/ 0 w 3296478"/>
              <a:gd name="connsiteY3" fmla="*/ 1759226 h 1759226"/>
              <a:gd name="connsiteX0" fmla="*/ 0 w 3307236"/>
              <a:gd name="connsiteY0" fmla="*/ 1038464 h 1038464"/>
              <a:gd name="connsiteX1" fmla="*/ 3307236 w 3307236"/>
              <a:gd name="connsiteY1" fmla="*/ 0 h 1038464"/>
              <a:gd name="connsiteX2" fmla="*/ 3296478 w 3307236"/>
              <a:gd name="connsiteY2" fmla="*/ 1038464 h 1038464"/>
              <a:gd name="connsiteX3" fmla="*/ 0 w 3307236"/>
              <a:gd name="connsiteY3" fmla="*/ 1038464 h 1038464"/>
              <a:gd name="connsiteX0" fmla="*/ 0 w 3307236"/>
              <a:gd name="connsiteY0" fmla="*/ 1038464 h 1038464"/>
              <a:gd name="connsiteX1" fmla="*/ 3307236 w 3307236"/>
              <a:gd name="connsiteY1" fmla="*/ 0 h 1038464"/>
              <a:gd name="connsiteX2" fmla="*/ 3296478 w 3307236"/>
              <a:gd name="connsiteY2" fmla="*/ 1038464 h 1038464"/>
              <a:gd name="connsiteX3" fmla="*/ 0 w 3307236"/>
              <a:gd name="connsiteY3" fmla="*/ 1038464 h 1038464"/>
              <a:gd name="connsiteX0" fmla="*/ 0 w 3328752"/>
              <a:gd name="connsiteY0" fmla="*/ 1124525 h 1124525"/>
              <a:gd name="connsiteX1" fmla="*/ 3328752 w 3328752"/>
              <a:gd name="connsiteY1" fmla="*/ 0 h 1124525"/>
              <a:gd name="connsiteX2" fmla="*/ 3296478 w 3328752"/>
              <a:gd name="connsiteY2" fmla="*/ 1124525 h 1124525"/>
              <a:gd name="connsiteX3" fmla="*/ 0 w 3328752"/>
              <a:gd name="connsiteY3" fmla="*/ 1124525 h 1124525"/>
            </a:gdLst>
            <a:ahLst/>
            <a:cxnLst>
              <a:cxn ang="0">
                <a:pos x="connsiteX0" y="connsiteY0"/>
              </a:cxn>
              <a:cxn ang="0">
                <a:pos x="connsiteX1" y="connsiteY1"/>
              </a:cxn>
              <a:cxn ang="0">
                <a:pos x="connsiteX2" y="connsiteY2"/>
              </a:cxn>
              <a:cxn ang="0">
                <a:pos x="connsiteX3" y="connsiteY3"/>
              </a:cxn>
            </a:cxnLst>
            <a:rect l="l" t="t" r="r" b="b"/>
            <a:pathLst>
              <a:path w="3328752" h="1124525">
                <a:moveTo>
                  <a:pt x="0" y="1124525"/>
                </a:moveTo>
                <a:lnTo>
                  <a:pt x="3328752" y="0"/>
                </a:lnTo>
                <a:lnTo>
                  <a:pt x="3296478" y="1124525"/>
                </a:lnTo>
                <a:lnTo>
                  <a:pt x="0" y="1124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FB28A7-4374-FA4F-9C78-2D61A792A7F4}"/>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company name&#10;&#10;Description automatically generated">
            <a:extLst>
              <a:ext uri="{FF2B5EF4-FFF2-40B4-BE49-F238E27FC236}">
                <a16:creationId xmlns:a16="http://schemas.microsoft.com/office/drawing/2014/main" id="{EB0A600A-95CB-2E46-9AE8-3B0D7218A080}"/>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8" name="Text Placeholder 21">
            <a:extLst>
              <a:ext uri="{FF2B5EF4-FFF2-40B4-BE49-F238E27FC236}">
                <a16:creationId xmlns:a16="http://schemas.microsoft.com/office/drawing/2014/main" id="{38E5AD58-13E4-3F48-B9D0-342B4EAD778A}"/>
              </a:ext>
            </a:extLst>
          </p:cNvPr>
          <p:cNvSpPr>
            <a:spLocks noGrp="1"/>
          </p:cNvSpPr>
          <p:nvPr>
            <p:ph type="body" sz="quarter" idx="10" hasCustomPrompt="1"/>
          </p:nvPr>
        </p:nvSpPr>
        <p:spPr>
          <a:xfrm>
            <a:off x="569016" y="626236"/>
            <a:ext cx="3224213" cy="242245"/>
          </a:xfrm>
          <a:prstGeom prst="rect">
            <a:avLst/>
          </a:prstGeom>
        </p:spPr>
        <p:txBody>
          <a:bodyPr/>
          <a:lstStyle>
            <a:lvl1pPr marL="0" indent="0">
              <a:buNone/>
              <a:defRPr sz="16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9" name="Text Placeholder 21">
            <a:extLst>
              <a:ext uri="{FF2B5EF4-FFF2-40B4-BE49-F238E27FC236}">
                <a16:creationId xmlns:a16="http://schemas.microsoft.com/office/drawing/2014/main" id="{02603E64-C408-BF48-90F3-C6D4100C771C}"/>
              </a:ext>
            </a:extLst>
          </p:cNvPr>
          <p:cNvSpPr>
            <a:spLocks noGrp="1"/>
          </p:cNvSpPr>
          <p:nvPr>
            <p:ph type="body" sz="quarter" idx="13" hasCustomPrompt="1"/>
          </p:nvPr>
        </p:nvSpPr>
        <p:spPr>
          <a:xfrm>
            <a:off x="569015" y="990483"/>
            <a:ext cx="3224213" cy="242245"/>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10" name="Text Placeholder 8">
            <a:extLst>
              <a:ext uri="{FF2B5EF4-FFF2-40B4-BE49-F238E27FC236}">
                <a16:creationId xmlns:a16="http://schemas.microsoft.com/office/drawing/2014/main" id="{DC4F7226-5C22-E64E-AED7-9A01DAFD740A}"/>
              </a:ext>
            </a:extLst>
          </p:cNvPr>
          <p:cNvSpPr>
            <a:spLocks noGrp="1"/>
          </p:cNvSpPr>
          <p:nvPr>
            <p:ph type="body" sz="quarter" idx="14" hasCustomPrompt="1"/>
          </p:nvPr>
        </p:nvSpPr>
        <p:spPr>
          <a:xfrm>
            <a:off x="568325" y="1232727"/>
            <a:ext cx="5441538" cy="4042095"/>
          </a:xfrm>
          <a:prstGeom prst="rect">
            <a:avLst/>
          </a:prstGeom>
        </p:spPr>
        <p:txBody>
          <a:bodyPr/>
          <a:lstStyle>
            <a:lvl1pPr marL="0" indent="0">
              <a:buNone/>
              <a:defRPr sz="11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11" name="Text Placeholder 8">
            <a:extLst>
              <a:ext uri="{FF2B5EF4-FFF2-40B4-BE49-F238E27FC236}">
                <a16:creationId xmlns:a16="http://schemas.microsoft.com/office/drawing/2014/main" id="{11772E4C-D10E-A945-A064-967EE52F04E8}"/>
              </a:ext>
            </a:extLst>
          </p:cNvPr>
          <p:cNvSpPr>
            <a:spLocks noGrp="1"/>
          </p:cNvSpPr>
          <p:nvPr>
            <p:ph type="body" sz="quarter" idx="15" hasCustomPrompt="1"/>
          </p:nvPr>
        </p:nvSpPr>
        <p:spPr>
          <a:xfrm>
            <a:off x="6182139" y="1232727"/>
            <a:ext cx="5406888" cy="4042095"/>
          </a:xfrm>
          <a:prstGeom prst="rect">
            <a:avLst/>
          </a:prstGeom>
        </p:spPr>
        <p:txBody>
          <a:bodyPr/>
          <a:lstStyle>
            <a:lvl1pPr marL="0" indent="0">
              <a:buNone/>
              <a:defRPr sz="11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Tree>
    <p:extLst>
      <p:ext uri="{BB962C8B-B14F-4D97-AF65-F5344CB8AC3E}">
        <p14:creationId xmlns:p14="http://schemas.microsoft.com/office/powerpoint/2010/main" val="199770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FB28A7-4374-FA4F-9C78-2D61A792A7F4}"/>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company name&#10;&#10;Description automatically generated">
            <a:extLst>
              <a:ext uri="{FF2B5EF4-FFF2-40B4-BE49-F238E27FC236}">
                <a16:creationId xmlns:a16="http://schemas.microsoft.com/office/drawing/2014/main" id="{EB0A600A-95CB-2E46-9AE8-3B0D7218A080}"/>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5" name="Text Placeholder 21">
            <a:extLst>
              <a:ext uri="{FF2B5EF4-FFF2-40B4-BE49-F238E27FC236}">
                <a16:creationId xmlns:a16="http://schemas.microsoft.com/office/drawing/2014/main" id="{85DB3CFF-C70C-224B-A1C2-6BFCB4651155}"/>
              </a:ext>
            </a:extLst>
          </p:cNvPr>
          <p:cNvSpPr>
            <a:spLocks noGrp="1"/>
          </p:cNvSpPr>
          <p:nvPr>
            <p:ph type="body" sz="quarter" idx="10" hasCustomPrompt="1"/>
          </p:nvPr>
        </p:nvSpPr>
        <p:spPr>
          <a:xfrm>
            <a:off x="569016" y="626236"/>
            <a:ext cx="3224213" cy="242245"/>
          </a:xfrm>
          <a:prstGeom prst="rect">
            <a:avLst/>
          </a:prstGeom>
        </p:spPr>
        <p:txBody>
          <a:bodyPr/>
          <a:lstStyle>
            <a:lvl1pPr marL="0" indent="0">
              <a:buNone/>
              <a:defRPr sz="16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6" name="Text Placeholder 21">
            <a:extLst>
              <a:ext uri="{FF2B5EF4-FFF2-40B4-BE49-F238E27FC236}">
                <a16:creationId xmlns:a16="http://schemas.microsoft.com/office/drawing/2014/main" id="{ED71B49F-47A1-8C49-899E-A0B45BDE00E3}"/>
              </a:ext>
            </a:extLst>
          </p:cNvPr>
          <p:cNvSpPr>
            <a:spLocks noGrp="1"/>
          </p:cNvSpPr>
          <p:nvPr>
            <p:ph type="body" sz="quarter" idx="13" hasCustomPrompt="1"/>
          </p:nvPr>
        </p:nvSpPr>
        <p:spPr>
          <a:xfrm>
            <a:off x="569015" y="990483"/>
            <a:ext cx="3224213" cy="242245"/>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7" name="Text Placeholder 8">
            <a:extLst>
              <a:ext uri="{FF2B5EF4-FFF2-40B4-BE49-F238E27FC236}">
                <a16:creationId xmlns:a16="http://schemas.microsoft.com/office/drawing/2014/main" id="{FAAF62AF-024F-C541-9C7A-FDB4FE76D384}"/>
              </a:ext>
            </a:extLst>
          </p:cNvPr>
          <p:cNvSpPr>
            <a:spLocks noGrp="1"/>
          </p:cNvSpPr>
          <p:nvPr>
            <p:ph type="body" sz="quarter" idx="14" hasCustomPrompt="1"/>
          </p:nvPr>
        </p:nvSpPr>
        <p:spPr>
          <a:xfrm>
            <a:off x="568324" y="1232727"/>
            <a:ext cx="6734176" cy="4042095"/>
          </a:xfrm>
          <a:prstGeom prst="rect">
            <a:avLst/>
          </a:prstGeom>
        </p:spPr>
        <p:txBody>
          <a:bodyPr/>
          <a:lstStyle>
            <a:lvl1pPr marL="0" indent="0">
              <a:buNone/>
              <a:defRPr sz="11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15" name="Text Placeholder 21">
            <a:extLst>
              <a:ext uri="{FF2B5EF4-FFF2-40B4-BE49-F238E27FC236}">
                <a16:creationId xmlns:a16="http://schemas.microsoft.com/office/drawing/2014/main" id="{BF17B065-B8C1-CB4B-B410-D394ADD543BF}"/>
              </a:ext>
            </a:extLst>
          </p:cNvPr>
          <p:cNvSpPr>
            <a:spLocks noGrp="1"/>
          </p:cNvSpPr>
          <p:nvPr>
            <p:ph type="body" sz="quarter" idx="16" hasCustomPrompt="1"/>
          </p:nvPr>
        </p:nvSpPr>
        <p:spPr>
          <a:xfrm>
            <a:off x="7932720" y="2753956"/>
            <a:ext cx="3381796" cy="999636"/>
          </a:xfrm>
          <a:prstGeom prst="rect">
            <a:avLst/>
          </a:prstGeom>
        </p:spPr>
        <p:txBody>
          <a:bodyPr/>
          <a:lstStyle>
            <a:lvl1pPr marL="0" indent="0" algn="ctr">
              <a:buNone/>
              <a:defRPr sz="3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“Add some quote</a:t>
            </a:r>
            <a:br>
              <a:rPr lang="en-GB" dirty="0"/>
            </a:br>
            <a:r>
              <a:rPr lang="en-GB" dirty="0"/>
              <a:t>text here……”</a:t>
            </a:r>
            <a:endParaRPr lang="en-US" dirty="0"/>
          </a:p>
        </p:txBody>
      </p:sp>
    </p:spTree>
    <p:extLst>
      <p:ext uri="{BB962C8B-B14F-4D97-AF65-F5344CB8AC3E}">
        <p14:creationId xmlns:p14="http://schemas.microsoft.com/office/powerpoint/2010/main" val="47894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ent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350DAC0-6D7B-D440-A89A-D4D432E856E1}"/>
              </a:ext>
            </a:extLst>
          </p:cNvPr>
          <p:cNvSpPr>
            <a:spLocks noGrp="1"/>
          </p:cNvSpPr>
          <p:nvPr>
            <p:ph type="pic" sz="quarter" idx="12"/>
          </p:nvPr>
        </p:nvSpPr>
        <p:spPr>
          <a:xfrm>
            <a:off x="5779546" y="-19878"/>
            <a:ext cx="6412454" cy="6877878"/>
          </a:xfrm>
          <a:custGeom>
            <a:avLst/>
            <a:gdLst>
              <a:gd name="connsiteX0" fmla="*/ 0 w 6477000"/>
              <a:gd name="connsiteY0" fmla="*/ 0 h 6858000"/>
              <a:gd name="connsiteX1" fmla="*/ 6477000 w 6477000"/>
              <a:gd name="connsiteY1" fmla="*/ 0 h 6858000"/>
              <a:gd name="connsiteX2" fmla="*/ 6477000 w 6477000"/>
              <a:gd name="connsiteY2" fmla="*/ 6858000 h 6858000"/>
              <a:gd name="connsiteX3" fmla="*/ 0 w 6477000"/>
              <a:gd name="connsiteY3" fmla="*/ 6858000 h 6858000"/>
              <a:gd name="connsiteX4" fmla="*/ 0 w 6477000"/>
              <a:gd name="connsiteY4" fmla="*/ 0 h 6858000"/>
              <a:gd name="connsiteX0" fmla="*/ 705678 w 6477000"/>
              <a:gd name="connsiteY0" fmla="*/ 0 h 6877878"/>
              <a:gd name="connsiteX1" fmla="*/ 6477000 w 6477000"/>
              <a:gd name="connsiteY1" fmla="*/ 19878 h 6877878"/>
              <a:gd name="connsiteX2" fmla="*/ 6477000 w 6477000"/>
              <a:gd name="connsiteY2" fmla="*/ 6877878 h 6877878"/>
              <a:gd name="connsiteX3" fmla="*/ 0 w 6477000"/>
              <a:gd name="connsiteY3" fmla="*/ 6877878 h 6877878"/>
              <a:gd name="connsiteX4" fmla="*/ 705678 w 6477000"/>
              <a:gd name="connsiteY4" fmla="*/ 0 h 6877878"/>
              <a:gd name="connsiteX0" fmla="*/ 641132 w 6412454"/>
              <a:gd name="connsiteY0" fmla="*/ 0 h 6877878"/>
              <a:gd name="connsiteX1" fmla="*/ 6412454 w 6412454"/>
              <a:gd name="connsiteY1" fmla="*/ 19878 h 6877878"/>
              <a:gd name="connsiteX2" fmla="*/ 6412454 w 6412454"/>
              <a:gd name="connsiteY2" fmla="*/ 6877878 h 6877878"/>
              <a:gd name="connsiteX3" fmla="*/ 0 w 6412454"/>
              <a:gd name="connsiteY3" fmla="*/ 6243177 h 6877878"/>
              <a:gd name="connsiteX4" fmla="*/ 641132 w 6412454"/>
              <a:gd name="connsiteY4" fmla="*/ 0 h 6877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454" h="6877878">
                <a:moveTo>
                  <a:pt x="641132" y="0"/>
                </a:moveTo>
                <a:lnTo>
                  <a:pt x="6412454" y="19878"/>
                </a:lnTo>
                <a:lnTo>
                  <a:pt x="6412454" y="6877878"/>
                </a:lnTo>
                <a:lnTo>
                  <a:pt x="0" y="6243177"/>
                </a:lnTo>
                <a:lnTo>
                  <a:pt x="641132" y="0"/>
                </a:lnTo>
                <a:close/>
              </a:path>
            </a:pathLst>
          </a:custGeom>
          <a:pattFill prst="dkUpDiag">
            <a:fgClr>
              <a:schemeClr val="bg2"/>
            </a:fgClr>
            <a:bgClr>
              <a:schemeClr val="bg1"/>
            </a:bgClr>
          </a:pattFill>
        </p:spPr>
        <p:txBody>
          <a:bodyPr/>
          <a:lstStyle/>
          <a:p>
            <a:endParaRPr lang="en-US" dirty="0"/>
          </a:p>
        </p:txBody>
      </p:sp>
      <p:sp>
        <p:nvSpPr>
          <p:cNvPr id="6" name="Text Placeholder 21">
            <a:extLst>
              <a:ext uri="{FF2B5EF4-FFF2-40B4-BE49-F238E27FC236}">
                <a16:creationId xmlns:a16="http://schemas.microsoft.com/office/drawing/2014/main" id="{1F52E690-8D03-3C4D-8769-A8C53DD60DAB}"/>
              </a:ext>
            </a:extLst>
          </p:cNvPr>
          <p:cNvSpPr>
            <a:spLocks noGrp="1"/>
          </p:cNvSpPr>
          <p:nvPr>
            <p:ph type="body" sz="quarter" idx="10" hasCustomPrompt="1"/>
          </p:nvPr>
        </p:nvSpPr>
        <p:spPr>
          <a:xfrm>
            <a:off x="569016" y="626236"/>
            <a:ext cx="3224213" cy="242245"/>
          </a:xfrm>
          <a:prstGeom prst="rect">
            <a:avLst/>
          </a:prstGeom>
        </p:spPr>
        <p:txBody>
          <a:bodyPr/>
          <a:lstStyle>
            <a:lvl1pPr marL="0" indent="0">
              <a:buNone/>
              <a:defRPr sz="16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8" name="Text Placeholder 21">
            <a:extLst>
              <a:ext uri="{FF2B5EF4-FFF2-40B4-BE49-F238E27FC236}">
                <a16:creationId xmlns:a16="http://schemas.microsoft.com/office/drawing/2014/main" id="{6F4DEF9B-907F-5E42-9A57-37283327F192}"/>
              </a:ext>
            </a:extLst>
          </p:cNvPr>
          <p:cNvSpPr>
            <a:spLocks noGrp="1"/>
          </p:cNvSpPr>
          <p:nvPr>
            <p:ph type="body" sz="quarter" idx="13" hasCustomPrompt="1"/>
          </p:nvPr>
        </p:nvSpPr>
        <p:spPr>
          <a:xfrm>
            <a:off x="569015" y="990483"/>
            <a:ext cx="3224213" cy="242245"/>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9" name="Text Placeholder 8">
            <a:extLst>
              <a:ext uri="{FF2B5EF4-FFF2-40B4-BE49-F238E27FC236}">
                <a16:creationId xmlns:a16="http://schemas.microsoft.com/office/drawing/2014/main" id="{5632A234-4184-D24B-9C3C-A754973CCB4D}"/>
              </a:ext>
            </a:extLst>
          </p:cNvPr>
          <p:cNvSpPr>
            <a:spLocks noGrp="1"/>
          </p:cNvSpPr>
          <p:nvPr>
            <p:ph type="body" sz="quarter" idx="14" hasCustomPrompt="1"/>
          </p:nvPr>
        </p:nvSpPr>
        <p:spPr>
          <a:xfrm>
            <a:off x="568325" y="1232727"/>
            <a:ext cx="4749110" cy="4042095"/>
          </a:xfrm>
          <a:prstGeom prst="rect">
            <a:avLst/>
          </a:prstGeom>
        </p:spPr>
        <p:txBody>
          <a:bodyPr/>
          <a:lstStyle>
            <a:lvl1pPr marL="0" indent="0">
              <a:buNone/>
              <a:defRPr sz="11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10" name="Rectangle 2">
            <a:extLst>
              <a:ext uri="{FF2B5EF4-FFF2-40B4-BE49-F238E27FC236}">
                <a16:creationId xmlns:a16="http://schemas.microsoft.com/office/drawing/2014/main" id="{79FDD06B-669A-5649-A6C0-84B054397741}"/>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189962C9-2C79-344C-9CEF-D413325D08CF}"/>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12" name="Text Placeholder 21">
            <a:extLst>
              <a:ext uri="{FF2B5EF4-FFF2-40B4-BE49-F238E27FC236}">
                <a16:creationId xmlns:a16="http://schemas.microsoft.com/office/drawing/2014/main" id="{2C278C73-6CC6-2046-8691-CE8C3E0900CD}"/>
              </a:ext>
            </a:extLst>
          </p:cNvPr>
          <p:cNvSpPr>
            <a:spLocks noGrp="1"/>
          </p:cNvSpPr>
          <p:nvPr>
            <p:ph type="body" sz="quarter" idx="15" hasCustomPrompt="1"/>
          </p:nvPr>
        </p:nvSpPr>
        <p:spPr>
          <a:xfrm>
            <a:off x="7551720" y="2823806"/>
            <a:ext cx="3381796" cy="859936"/>
          </a:xfrm>
          <a:prstGeom prst="rect">
            <a:avLst/>
          </a:prstGeom>
        </p:spPr>
        <p:txBody>
          <a:bodyPr/>
          <a:lstStyle>
            <a:lvl1pPr marL="0" indent="0" algn="ctr">
              <a:buNone/>
              <a:defRPr sz="3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“Add some quote</a:t>
            </a:r>
            <a:br>
              <a:rPr lang="en-GB" dirty="0"/>
            </a:br>
            <a:r>
              <a:rPr lang="en-GB" dirty="0"/>
              <a:t>text here……”</a:t>
            </a:r>
            <a:endParaRPr lang="en-US" dirty="0"/>
          </a:p>
        </p:txBody>
      </p:sp>
    </p:spTree>
    <p:extLst>
      <p:ext uri="{BB962C8B-B14F-4D97-AF65-F5344CB8AC3E}">
        <p14:creationId xmlns:p14="http://schemas.microsoft.com/office/powerpoint/2010/main" val="205878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548454"/>
      </p:ext>
    </p:extLst>
  </p:cSld>
  <p:clrMap bg1="lt1" tx1="dk1" bg2="lt2" tx2="dk2" accent1="accent1" accent2="accent2" accent3="accent3" accent4="accent4" accent5="accent5" accent6="accent6" hlink="hlink" folHlink="folHlink"/>
  <p:sldLayoutIdLst>
    <p:sldLayoutId id="2147483668" r:id="rId1"/>
    <p:sldLayoutId id="2147483667" r:id="rId2"/>
    <p:sldLayoutId id="2147483664" r:id="rId3"/>
    <p:sldLayoutId id="2147483666" r:id="rId4"/>
    <p:sldLayoutId id="2147483653" r:id="rId5"/>
    <p:sldLayoutId id="2147483651" r:id="rId6"/>
    <p:sldLayoutId id="2147483658" r:id="rId7"/>
    <p:sldLayoutId id="2147483670" r:id="rId8"/>
    <p:sldLayoutId id="2147483650" r:id="rId9"/>
    <p:sldLayoutId id="2147483672"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542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88B7CF-F195-8849-B7A3-E650F632AFC3}"/>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3E4CE1A7-FC67-9D4C-BC71-E9A1D82C094B}"/>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9D79A130-442B-334B-858F-E6FDDB806D99}"/>
              </a:ext>
            </a:extLst>
          </p:cNvPr>
          <p:cNvSpPr>
            <a:spLocks noGrp="1"/>
          </p:cNvSpPr>
          <p:nvPr>
            <p:ph type="body" sz="quarter" idx="14"/>
          </p:nvPr>
        </p:nvSpPr>
        <p:spPr/>
        <p:txBody>
          <a:bodyPr/>
          <a:lstStyle/>
          <a:p>
            <a:endParaRPr lang="en-US"/>
          </a:p>
        </p:txBody>
      </p:sp>
      <p:sp>
        <p:nvSpPr>
          <p:cNvPr id="5" name="Picture Placeholder 4">
            <a:extLst>
              <a:ext uri="{FF2B5EF4-FFF2-40B4-BE49-F238E27FC236}">
                <a16:creationId xmlns:a16="http://schemas.microsoft.com/office/drawing/2014/main" id="{DD232413-2D05-B64F-9E07-8A10B4394BD6}"/>
              </a:ext>
            </a:extLst>
          </p:cNvPr>
          <p:cNvSpPr>
            <a:spLocks noGrp="1"/>
          </p:cNvSpPr>
          <p:nvPr>
            <p:ph type="pic" sz="quarter" idx="12"/>
          </p:nvPr>
        </p:nvSpPr>
        <p:spPr/>
        <p:txBody>
          <a:bodyPr/>
          <a:lstStyle/>
          <a:p>
            <a:endParaRPr lang="en-US"/>
          </a:p>
        </p:txBody>
      </p:sp>
      <p:sp>
        <p:nvSpPr>
          <p:cNvPr id="6" name="Text Placeholder 5">
            <a:extLst>
              <a:ext uri="{FF2B5EF4-FFF2-40B4-BE49-F238E27FC236}">
                <a16:creationId xmlns:a16="http://schemas.microsoft.com/office/drawing/2014/main" id="{EFC5E71E-3E86-704B-B6EA-F4EF1C80C36F}"/>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73003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31D3481-920A-2244-8510-8C2A680E7EB8}"/>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CF60CF5F-EB64-BD4D-BBB1-E8B2C3191BC7}"/>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BA46DF2E-AA94-C943-B5FC-FA9B64E49BED}"/>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BA6AFCAF-EB62-FF4B-A27F-19C7ECD1DF1B}"/>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AF4121CD-2CCF-B845-A571-366B0FFEB526}"/>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283177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782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208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D1E6-437D-AF4A-9E38-AA3D7471831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16D92F90-A51A-8F46-B58E-3F2EA9399DDD}"/>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38DE8E2E-B44D-1C4F-B78C-4973DBE07840}"/>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06FCB3CF-5B92-F64D-9E69-36DC88219DA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370926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7BBA4-4B93-174F-9714-75B848C3B1C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04ECAFD-C743-A144-BE68-17470A481BB7}"/>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C2390215-6870-FD40-BDF2-D9BE0B8F32A6}"/>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BBAD0C78-279E-9D4E-B47E-CBDB5A436D2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06349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71A6-8A0D-0848-8C1E-FC7D2F360516}"/>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5148A6EA-716B-1847-B2CE-15249A452BF3}"/>
              </a:ext>
            </a:extLst>
          </p:cNvPr>
          <p:cNvSpPr>
            <a:spLocks noGrp="1"/>
          </p:cNvSpPr>
          <p:nvPr>
            <p:ph type="pic" sz="quarter" idx="11"/>
          </p:nvPr>
        </p:nvSpPr>
        <p:spPr/>
        <p:txBody>
          <a:bodyPr/>
          <a:lstStyle/>
          <a:p>
            <a:endParaRPr lang="en-US"/>
          </a:p>
        </p:txBody>
      </p:sp>
      <p:sp>
        <p:nvSpPr>
          <p:cNvPr id="4" name="Text Placeholder 3">
            <a:extLst>
              <a:ext uri="{FF2B5EF4-FFF2-40B4-BE49-F238E27FC236}">
                <a16:creationId xmlns:a16="http://schemas.microsoft.com/office/drawing/2014/main" id="{07DBDED3-8AC6-214F-B811-460032D38CCA}"/>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273464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E3E822-B410-0445-8072-E9FD88E88D7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D42C432-82D7-B94C-A86D-81833851A35F}"/>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9D330B3-2C82-7545-9E0F-0732698983D4}"/>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1EABCAEA-C136-BD49-A8DA-32CC0F2E4051}"/>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72453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B29246-5A09-A342-912B-2783D7EC8369}"/>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526EB9FE-56F0-AF40-8DB6-F96B424C732F}"/>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8F60A9EB-D23B-8043-A28D-E6E7A091D64A}"/>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AEEE5BE3-1EFC-144F-9FA8-903DC41B9B2E}"/>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211124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B92ED6B-0AD7-B442-8A21-0BF075A26FB9}"/>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4B73A457-690A-1348-AA88-5CA022522E39}"/>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6887390E-D33F-084E-A194-998C53ABBB62}"/>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D6575511-337C-1F48-913B-581EB1CD7A75}"/>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04BABD04-764C-4944-A0E6-631C8C67C7B0}"/>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626314035"/>
      </p:ext>
    </p:extLst>
  </p:cSld>
  <p:clrMapOvr>
    <a:masterClrMapping/>
  </p:clrMapOvr>
</p:sld>
</file>

<file path=ppt/theme/theme1.xml><?xml version="1.0" encoding="utf-8"?>
<a:theme xmlns:a="http://schemas.openxmlformats.org/drawingml/2006/main" name="AAPP Powerpoint Temp">
  <a:themeElements>
    <a:clrScheme name="ACEAS">
      <a:dk1>
        <a:srgbClr val="5B5959"/>
      </a:dk1>
      <a:lt1>
        <a:srgbClr val="EFF7F6"/>
      </a:lt1>
      <a:dk2>
        <a:srgbClr val="9ADDE3"/>
      </a:dk2>
      <a:lt2>
        <a:srgbClr val="FFFFFF"/>
      </a:lt2>
      <a:accent1>
        <a:srgbClr val="EFF7F6"/>
      </a:accent1>
      <a:accent2>
        <a:srgbClr val="B1D9D6"/>
      </a:accent2>
      <a:accent3>
        <a:srgbClr val="9ADDE3"/>
      </a:accent3>
      <a:accent4>
        <a:srgbClr val="5B5959"/>
      </a:accent4>
      <a:accent5>
        <a:srgbClr val="000000"/>
      </a:accent5>
      <a:accent6>
        <a:srgbClr val="C6C6C6"/>
      </a:accent6>
      <a:hlink>
        <a:srgbClr val="9ADDE3"/>
      </a:hlink>
      <a:folHlink>
        <a:srgbClr val="5B59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5359</TotalTime>
  <Words>0</Words>
  <Application>Microsoft Macintosh PowerPoint</Application>
  <PresentationFormat>Widescreen</PresentationFormat>
  <Paragraphs>0</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Helvetica</vt:lpstr>
      <vt:lpstr>Montserrat</vt:lpstr>
      <vt:lpstr>Roboto</vt:lpstr>
      <vt:lpstr>Roboto Medium</vt:lpstr>
      <vt:lpstr>AAPP Powerpoint Temp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tom higgs</cp:lastModifiedBy>
  <cp:revision>165</cp:revision>
  <dcterms:created xsi:type="dcterms:W3CDTF">2019-06-27T03:31:11Z</dcterms:created>
  <dcterms:modified xsi:type="dcterms:W3CDTF">2024-03-21T03:29:27Z</dcterms:modified>
</cp:coreProperties>
</file>